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7" r:id="rId21"/>
    <p:sldId id="275" r:id="rId22"/>
    <p:sldId id="276" r:id="rId23"/>
    <p:sldId id="277" r:id="rId24"/>
    <p:sldId id="284" r:id="rId25"/>
    <p:sldId id="283" r:id="rId26"/>
    <p:sldId id="280" r:id="rId27"/>
    <p:sldId id="279" r:id="rId28"/>
    <p:sldId id="282" r:id="rId29"/>
    <p:sldId id="281" r:id="rId30"/>
    <p:sldId id="286" r:id="rId31"/>
    <p:sldId id="278" r:id="rId32"/>
    <p:sldId id="285" r:id="rId33"/>
  </p:sldIdLst>
  <p:sldSz cx="12192000"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7AMED -" initials="M" lastIdx="2" clrIdx="0">
    <p:extLst>
      <p:ext uri="{19B8F6BF-5375-455C-9EA6-DF929625EA0E}">
        <p15:presenceInfo xmlns:p15="http://schemas.microsoft.com/office/powerpoint/2012/main" userId="0760ceb3ed1d56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333"/>
    <a:srgbClr val="53C0C3"/>
    <a:srgbClr val="001E4A"/>
    <a:srgbClr val="FFFFFF"/>
    <a:srgbClr val="EEEEEE"/>
    <a:srgbClr val="002E7C"/>
    <a:srgbClr val="2E75B6"/>
    <a:srgbClr val="00286E"/>
    <a:srgbClr val="1F4E79"/>
    <a:srgbClr val="001F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221" autoAdjust="0"/>
    <p:restoredTop sz="94374" autoAdjust="0"/>
  </p:normalViewPr>
  <p:slideViewPr>
    <p:cSldViewPr snapToGrid="0">
      <p:cViewPr varScale="1">
        <p:scale>
          <a:sx n="81" d="100"/>
          <a:sy n="81" d="100"/>
        </p:scale>
        <p:origin x="763"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72B330-F999-4EB5-85E3-05D1D0E55D87}" type="doc">
      <dgm:prSet loTypeId="urn:microsoft.com/office/officeart/2005/8/layout/venn1" loCatId="relationship" qsTypeId="urn:microsoft.com/office/officeart/2005/8/quickstyle/3d3" qsCatId="3D" csTypeId="urn:microsoft.com/office/officeart/2005/8/colors/accent1_2" csCatId="accent1" phldr="1"/>
      <dgm:spPr/>
      <dgm:t>
        <a:bodyPr/>
        <a:lstStyle/>
        <a:p>
          <a:pPr rtl="1"/>
          <a:endParaRPr lang="ar-SA"/>
        </a:p>
      </dgm:t>
    </dgm:pt>
    <dgm:pt modelId="{662B1CF0-B214-4938-9248-DDD5C725829E}">
      <dgm:prSet custT="1"/>
      <dgm:spPr/>
      <dgm:t>
        <a:bodyPr/>
        <a:lstStyle/>
        <a:p>
          <a:pPr algn="ctr" rtl="1"/>
          <a:r>
            <a:rPr lang="en-US" sz="4800" b="0" cap="none" spc="0" dirty="0">
              <a:ln w="0"/>
              <a:solidFill>
                <a:schemeClr val="accent2">
                  <a:lumMod val="75000"/>
                </a:schemeClr>
              </a:solidFill>
              <a:effectLst>
                <a:outerShdw blurRad="38100" dist="19050" dir="2700000" algn="tl" rotWithShape="0">
                  <a:schemeClr val="dk1">
                    <a:alpha val="40000"/>
                  </a:schemeClr>
                </a:outerShdw>
              </a:effectLst>
              <a:latin typeface="Ara Alharbi Alhanoof" panose="02000500000000000000" pitchFamily="50" charset="-78"/>
              <a:cs typeface="Ara Alharbi Alhanoof" panose="02000500000000000000" pitchFamily="50" charset="-78"/>
            </a:rPr>
            <a:t>THE END</a:t>
          </a:r>
          <a:endParaRPr lang="ar-SA" sz="4800" b="0" cap="none" spc="0" dirty="0">
            <a:ln w="0"/>
            <a:solidFill>
              <a:schemeClr val="accent2">
                <a:lumMod val="75000"/>
              </a:schemeClr>
            </a:solidFill>
            <a:effectLst>
              <a:outerShdw blurRad="38100" dist="19050" dir="2700000" algn="tl" rotWithShape="0">
                <a:schemeClr val="dk1">
                  <a:alpha val="40000"/>
                </a:schemeClr>
              </a:outerShdw>
            </a:effectLst>
            <a:latin typeface="Ara Alharbi Alhanoof" panose="02000500000000000000" pitchFamily="50" charset="-78"/>
            <a:cs typeface="Ara Alharbi Alhanoof" panose="02000500000000000000" pitchFamily="50" charset="-78"/>
          </a:endParaRPr>
        </a:p>
      </dgm:t>
    </dgm:pt>
    <dgm:pt modelId="{E6867650-91CB-45C7-80B9-B6E52DF7DF84}" type="parTrans" cxnId="{EF2C57EC-210B-4686-A454-13CEFB3C976F}">
      <dgm:prSet/>
      <dgm:spPr/>
      <dgm:t>
        <a:bodyPr/>
        <a:lstStyle/>
        <a:p>
          <a:pPr rtl="1"/>
          <a:endParaRPr lang="ar-SA"/>
        </a:p>
      </dgm:t>
    </dgm:pt>
    <dgm:pt modelId="{17D9F407-A884-4D5A-AF55-FD9FE86CB16C}" type="sibTrans" cxnId="{EF2C57EC-210B-4686-A454-13CEFB3C976F}">
      <dgm:prSet/>
      <dgm:spPr/>
      <dgm:t>
        <a:bodyPr/>
        <a:lstStyle/>
        <a:p>
          <a:pPr rtl="1"/>
          <a:endParaRPr lang="ar-SA"/>
        </a:p>
      </dgm:t>
    </dgm:pt>
    <dgm:pt modelId="{3FA3B867-2E28-47EF-B816-8E446B036D42}">
      <dgm:prSet/>
      <dgm:spPr/>
      <dgm:t>
        <a:bodyPr/>
        <a:lstStyle/>
        <a:p>
          <a:pPr rtl="1"/>
          <a:endParaRPr lang="ar-SA" dirty="0"/>
        </a:p>
      </dgm:t>
    </dgm:pt>
    <dgm:pt modelId="{7FE22C7B-16E1-44FF-976E-DD9B2DCAF47B}" type="parTrans" cxnId="{41552299-946D-450A-A0DD-625E19AFD9B3}">
      <dgm:prSet/>
      <dgm:spPr/>
      <dgm:t>
        <a:bodyPr/>
        <a:lstStyle/>
        <a:p>
          <a:pPr rtl="1"/>
          <a:endParaRPr lang="ar-SA"/>
        </a:p>
      </dgm:t>
    </dgm:pt>
    <dgm:pt modelId="{8B3007F4-0867-4BA6-9D65-81757FB2447D}" type="sibTrans" cxnId="{41552299-946D-450A-A0DD-625E19AFD9B3}">
      <dgm:prSet/>
      <dgm:spPr/>
      <dgm:t>
        <a:bodyPr/>
        <a:lstStyle/>
        <a:p>
          <a:pPr rtl="1"/>
          <a:endParaRPr lang="ar-SA"/>
        </a:p>
      </dgm:t>
    </dgm:pt>
    <dgm:pt modelId="{7C6D3E81-99FD-4EAB-BF05-352550A31F59}">
      <dgm:prSet/>
      <dgm:spPr/>
      <dgm:t>
        <a:bodyPr/>
        <a:lstStyle/>
        <a:p>
          <a:pPr rtl="1"/>
          <a:endParaRPr lang="ar-SA" dirty="0"/>
        </a:p>
      </dgm:t>
    </dgm:pt>
    <dgm:pt modelId="{B259DAB0-CBD2-4E5E-94B9-E93BE8F35C01}" type="parTrans" cxnId="{4740F676-E321-4FED-8395-EEEC8A78D9A5}">
      <dgm:prSet/>
      <dgm:spPr/>
      <dgm:t>
        <a:bodyPr/>
        <a:lstStyle/>
        <a:p>
          <a:pPr rtl="1"/>
          <a:endParaRPr lang="ar-SA"/>
        </a:p>
      </dgm:t>
    </dgm:pt>
    <dgm:pt modelId="{69E1A5C4-F61F-44EB-AEA8-98A60C41B498}" type="sibTrans" cxnId="{4740F676-E321-4FED-8395-EEEC8A78D9A5}">
      <dgm:prSet/>
      <dgm:spPr/>
      <dgm:t>
        <a:bodyPr/>
        <a:lstStyle/>
        <a:p>
          <a:pPr rtl="1"/>
          <a:endParaRPr lang="ar-SA"/>
        </a:p>
      </dgm:t>
    </dgm:pt>
    <dgm:pt modelId="{0AB2462D-27FC-46D1-98C7-A1FA445B518D}">
      <dgm:prSet/>
      <dgm:spPr/>
      <dgm:t>
        <a:bodyPr/>
        <a:lstStyle/>
        <a:p>
          <a:pPr rtl="1"/>
          <a:endParaRPr lang="ar-SA" dirty="0">
            <a:solidFill>
              <a:schemeClr val="accent2">
                <a:lumMod val="75000"/>
              </a:schemeClr>
            </a:solidFill>
          </a:endParaRPr>
        </a:p>
      </dgm:t>
    </dgm:pt>
    <dgm:pt modelId="{784D3F96-1BB4-42AD-919B-72917F68AC2F}" type="parTrans" cxnId="{2DA31572-E584-46FA-BF08-EDC4202551CD}">
      <dgm:prSet/>
      <dgm:spPr/>
      <dgm:t>
        <a:bodyPr/>
        <a:lstStyle/>
        <a:p>
          <a:pPr rtl="1"/>
          <a:endParaRPr lang="ar-SA"/>
        </a:p>
      </dgm:t>
    </dgm:pt>
    <dgm:pt modelId="{21685B41-0E6C-45DC-87A5-1297C6758817}" type="sibTrans" cxnId="{2DA31572-E584-46FA-BF08-EDC4202551CD}">
      <dgm:prSet/>
      <dgm:spPr/>
      <dgm:t>
        <a:bodyPr/>
        <a:lstStyle/>
        <a:p>
          <a:pPr rtl="1"/>
          <a:endParaRPr lang="ar-SA"/>
        </a:p>
      </dgm:t>
    </dgm:pt>
    <dgm:pt modelId="{1D0FC294-2F3A-43F4-A2DD-10829365CE0B}">
      <dgm:prSet/>
      <dgm:spPr/>
      <dgm:t>
        <a:bodyPr/>
        <a:lstStyle/>
        <a:p>
          <a:pPr rtl="1"/>
          <a:endParaRPr lang="ar-SA" dirty="0"/>
        </a:p>
      </dgm:t>
    </dgm:pt>
    <dgm:pt modelId="{55A42E2D-9093-43EA-9287-5139D2DAD4C7}" type="parTrans" cxnId="{8CEE4677-04BE-4850-8F91-DABA4F83B751}">
      <dgm:prSet/>
      <dgm:spPr/>
      <dgm:t>
        <a:bodyPr/>
        <a:lstStyle/>
        <a:p>
          <a:pPr rtl="1"/>
          <a:endParaRPr lang="ar-SA"/>
        </a:p>
      </dgm:t>
    </dgm:pt>
    <dgm:pt modelId="{F2F99A23-200A-4603-B814-0B7B27CE2684}" type="sibTrans" cxnId="{8CEE4677-04BE-4850-8F91-DABA4F83B751}">
      <dgm:prSet/>
      <dgm:spPr/>
      <dgm:t>
        <a:bodyPr/>
        <a:lstStyle/>
        <a:p>
          <a:pPr rtl="1"/>
          <a:endParaRPr lang="ar-SA"/>
        </a:p>
      </dgm:t>
    </dgm:pt>
    <dgm:pt modelId="{0A101E5D-5E9D-4DC7-BE18-178B2FD5E516}">
      <dgm:prSet/>
      <dgm:spPr/>
      <dgm:t>
        <a:bodyPr/>
        <a:lstStyle/>
        <a:p>
          <a:pPr rtl="1"/>
          <a:endParaRPr lang="ar-SA" dirty="0"/>
        </a:p>
      </dgm:t>
    </dgm:pt>
    <dgm:pt modelId="{614A75E6-6937-4F78-BD43-63A1644259D7}" type="parTrans" cxnId="{086F8833-9960-447D-A96D-AF53FC5D0688}">
      <dgm:prSet/>
      <dgm:spPr/>
      <dgm:t>
        <a:bodyPr/>
        <a:lstStyle/>
        <a:p>
          <a:pPr rtl="1"/>
          <a:endParaRPr lang="ar-SA"/>
        </a:p>
      </dgm:t>
    </dgm:pt>
    <dgm:pt modelId="{BE04A67E-95A7-403F-899C-FB95F419B14D}" type="sibTrans" cxnId="{086F8833-9960-447D-A96D-AF53FC5D0688}">
      <dgm:prSet/>
      <dgm:spPr/>
      <dgm:t>
        <a:bodyPr/>
        <a:lstStyle/>
        <a:p>
          <a:pPr rtl="1"/>
          <a:endParaRPr lang="ar-SA"/>
        </a:p>
      </dgm:t>
    </dgm:pt>
    <dgm:pt modelId="{B39DC7C6-68C6-42C6-A0E3-73D2ECC1FBA7}">
      <dgm:prSet/>
      <dgm:spPr/>
      <dgm:t>
        <a:bodyPr/>
        <a:lstStyle/>
        <a:p>
          <a:pPr rtl="1"/>
          <a:endParaRPr lang="ar-SA" dirty="0"/>
        </a:p>
      </dgm:t>
    </dgm:pt>
    <dgm:pt modelId="{C368F6DC-5368-4ADE-BFC5-549035DAEFD3}" type="parTrans" cxnId="{7B47DA2B-7103-45EC-8882-378F245A11A6}">
      <dgm:prSet/>
      <dgm:spPr/>
      <dgm:t>
        <a:bodyPr/>
        <a:lstStyle/>
        <a:p>
          <a:pPr rtl="1"/>
          <a:endParaRPr lang="ar-SA"/>
        </a:p>
      </dgm:t>
    </dgm:pt>
    <dgm:pt modelId="{53F88AA2-66FB-4927-A33B-9D17E404DF69}" type="sibTrans" cxnId="{7B47DA2B-7103-45EC-8882-378F245A11A6}">
      <dgm:prSet/>
      <dgm:spPr/>
      <dgm:t>
        <a:bodyPr/>
        <a:lstStyle/>
        <a:p>
          <a:pPr rtl="1"/>
          <a:endParaRPr lang="ar-SA"/>
        </a:p>
      </dgm:t>
    </dgm:pt>
    <dgm:pt modelId="{EACAB00F-B386-4789-8EAE-118DEFCF53E0}" type="pres">
      <dgm:prSet presAssocID="{E672B330-F999-4EB5-85E3-05D1D0E55D87}" presName="compositeShape" presStyleCnt="0">
        <dgm:presLayoutVars>
          <dgm:chMax val="7"/>
          <dgm:dir/>
          <dgm:resizeHandles val="exact"/>
        </dgm:presLayoutVars>
      </dgm:prSet>
      <dgm:spPr/>
    </dgm:pt>
    <dgm:pt modelId="{97D70381-DEF8-46FB-B971-E40B98D1C819}" type="pres">
      <dgm:prSet presAssocID="{662B1CF0-B214-4938-9248-DDD5C725829E}" presName="circ1" presStyleLbl="vennNode1" presStyleIdx="0" presStyleCnt="7"/>
      <dgm:spPr/>
    </dgm:pt>
    <dgm:pt modelId="{0CA30AF8-8F86-4571-8777-E71427E46112}" type="pres">
      <dgm:prSet presAssocID="{662B1CF0-B214-4938-9248-DDD5C725829E}" presName="circ1Tx" presStyleLbl="revTx" presStyleIdx="0" presStyleCnt="0" custScaleX="266672" custScaleY="99828" custLinFactNeighborX="-2427" custLinFactNeighborY="22436">
        <dgm:presLayoutVars>
          <dgm:chMax val="0"/>
          <dgm:chPref val="0"/>
          <dgm:bulletEnabled val="1"/>
        </dgm:presLayoutVars>
      </dgm:prSet>
      <dgm:spPr/>
    </dgm:pt>
    <dgm:pt modelId="{C11CFB49-6BF3-4D67-8C72-FDA979279FA1}" type="pres">
      <dgm:prSet presAssocID="{3FA3B867-2E28-47EF-B816-8E446B036D42}" presName="circ2" presStyleLbl="vennNode1" presStyleIdx="1" presStyleCnt="7"/>
      <dgm:spPr/>
    </dgm:pt>
    <dgm:pt modelId="{5D234BEB-0D71-478F-BB52-D39CB80E4084}" type="pres">
      <dgm:prSet presAssocID="{3FA3B867-2E28-47EF-B816-8E446B036D42}" presName="circ2Tx" presStyleLbl="revTx" presStyleIdx="0" presStyleCnt="0">
        <dgm:presLayoutVars>
          <dgm:chMax val="0"/>
          <dgm:chPref val="0"/>
          <dgm:bulletEnabled val="1"/>
        </dgm:presLayoutVars>
      </dgm:prSet>
      <dgm:spPr/>
    </dgm:pt>
    <dgm:pt modelId="{B44A3C4B-6BF6-42B0-8393-48543EBD35F3}" type="pres">
      <dgm:prSet presAssocID="{7C6D3E81-99FD-4EAB-BF05-352550A31F59}" presName="circ3" presStyleLbl="vennNode1" presStyleIdx="2" presStyleCnt="7"/>
      <dgm:spPr/>
    </dgm:pt>
    <dgm:pt modelId="{41D0D1C5-9854-4D15-A091-6EB68B47C915}" type="pres">
      <dgm:prSet presAssocID="{7C6D3E81-99FD-4EAB-BF05-352550A31F59}" presName="circ3Tx" presStyleLbl="revTx" presStyleIdx="0" presStyleCnt="0">
        <dgm:presLayoutVars>
          <dgm:chMax val="0"/>
          <dgm:chPref val="0"/>
          <dgm:bulletEnabled val="1"/>
        </dgm:presLayoutVars>
      </dgm:prSet>
      <dgm:spPr/>
    </dgm:pt>
    <dgm:pt modelId="{B81632AA-749B-430E-9050-0DE96445F143}" type="pres">
      <dgm:prSet presAssocID="{0AB2462D-27FC-46D1-98C7-A1FA445B518D}" presName="circ4" presStyleLbl="vennNode1" presStyleIdx="3" presStyleCnt="7"/>
      <dgm:spPr/>
    </dgm:pt>
    <dgm:pt modelId="{5A95441C-777A-4094-9D5E-D0A225E5918D}" type="pres">
      <dgm:prSet presAssocID="{0AB2462D-27FC-46D1-98C7-A1FA445B518D}" presName="circ4Tx" presStyleLbl="revTx" presStyleIdx="0" presStyleCnt="0" custLinFactY="-153428" custLinFactNeighborX="-36148" custLinFactNeighborY="-200000">
        <dgm:presLayoutVars>
          <dgm:chMax val="0"/>
          <dgm:chPref val="0"/>
          <dgm:bulletEnabled val="1"/>
        </dgm:presLayoutVars>
      </dgm:prSet>
      <dgm:spPr/>
    </dgm:pt>
    <dgm:pt modelId="{0116A44C-59E9-4070-89F2-C397E0E2B49A}" type="pres">
      <dgm:prSet presAssocID="{1D0FC294-2F3A-43F4-A2DD-10829365CE0B}" presName="circ5" presStyleLbl="vennNode1" presStyleIdx="4" presStyleCnt="7"/>
      <dgm:spPr/>
    </dgm:pt>
    <dgm:pt modelId="{78F25711-DB89-4065-BFBB-BEF57DB21A1C}" type="pres">
      <dgm:prSet presAssocID="{1D0FC294-2F3A-43F4-A2DD-10829365CE0B}" presName="circ5Tx" presStyleLbl="revTx" presStyleIdx="0" presStyleCnt="0">
        <dgm:presLayoutVars>
          <dgm:chMax val="0"/>
          <dgm:chPref val="0"/>
          <dgm:bulletEnabled val="1"/>
        </dgm:presLayoutVars>
      </dgm:prSet>
      <dgm:spPr/>
    </dgm:pt>
    <dgm:pt modelId="{1456554B-8D30-4EEC-A09F-CC488D412862}" type="pres">
      <dgm:prSet presAssocID="{B39DC7C6-68C6-42C6-A0E3-73D2ECC1FBA7}" presName="circ6" presStyleLbl="vennNode1" presStyleIdx="5" presStyleCnt="7"/>
      <dgm:spPr/>
    </dgm:pt>
    <dgm:pt modelId="{24548783-A9EF-436C-9FA9-C82F97D7AFC5}" type="pres">
      <dgm:prSet presAssocID="{B39DC7C6-68C6-42C6-A0E3-73D2ECC1FBA7}" presName="circ6Tx" presStyleLbl="revTx" presStyleIdx="0" presStyleCnt="0">
        <dgm:presLayoutVars>
          <dgm:chMax val="0"/>
          <dgm:chPref val="0"/>
          <dgm:bulletEnabled val="1"/>
        </dgm:presLayoutVars>
      </dgm:prSet>
      <dgm:spPr/>
    </dgm:pt>
    <dgm:pt modelId="{935A8F05-DBEB-4729-A32E-385EC03AB0D7}" type="pres">
      <dgm:prSet presAssocID="{0A101E5D-5E9D-4DC7-BE18-178B2FD5E516}" presName="circ7" presStyleLbl="vennNode1" presStyleIdx="6" presStyleCnt="7"/>
      <dgm:spPr/>
    </dgm:pt>
    <dgm:pt modelId="{40CADF44-B406-48D4-8613-70A50D2FC00E}" type="pres">
      <dgm:prSet presAssocID="{0A101E5D-5E9D-4DC7-BE18-178B2FD5E516}" presName="circ7Tx" presStyleLbl="revTx" presStyleIdx="0" presStyleCnt="0">
        <dgm:presLayoutVars>
          <dgm:chMax val="0"/>
          <dgm:chPref val="0"/>
          <dgm:bulletEnabled val="1"/>
        </dgm:presLayoutVars>
      </dgm:prSet>
      <dgm:spPr/>
    </dgm:pt>
  </dgm:ptLst>
  <dgm:cxnLst>
    <dgm:cxn modelId="{8748E611-3CFC-413B-8D9E-5A1696A64543}" type="presOf" srcId="{0A101E5D-5E9D-4DC7-BE18-178B2FD5E516}" destId="{40CADF44-B406-48D4-8613-70A50D2FC00E}" srcOrd="0" destOrd="0" presId="urn:microsoft.com/office/officeart/2005/8/layout/venn1"/>
    <dgm:cxn modelId="{3FB3E328-B410-4C68-9B5A-D3BB65E9628D}" type="presOf" srcId="{1D0FC294-2F3A-43F4-A2DD-10829365CE0B}" destId="{78F25711-DB89-4065-BFBB-BEF57DB21A1C}" srcOrd="0" destOrd="0" presId="urn:microsoft.com/office/officeart/2005/8/layout/venn1"/>
    <dgm:cxn modelId="{7B47DA2B-7103-45EC-8882-378F245A11A6}" srcId="{E672B330-F999-4EB5-85E3-05D1D0E55D87}" destId="{B39DC7C6-68C6-42C6-A0E3-73D2ECC1FBA7}" srcOrd="5" destOrd="0" parTransId="{C368F6DC-5368-4ADE-BFC5-549035DAEFD3}" sibTransId="{53F88AA2-66FB-4927-A33B-9D17E404DF69}"/>
    <dgm:cxn modelId="{861E6531-EAA5-4B90-B5CA-0E8D69EA8F6B}" type="presOf" srcId="{7C6D3E81-99FD-4EAB-BF05-352550A31F59}" destId="{41D0D1C5-9854-4D15-A091-6EB68B47C915}" srcOrd="0" destOrd="0" presId="urn:microsoft.com/office/officeart/2005/8/layout/venn1"/>
    <dgm:cxn modelId="{086F8833-9960-447D-A96D-AF53FC5D0688}" srcId="{E672B330-F999-4EB5-85E3-05D1D0E55D87}" destId="{0A101E5D-5E9D-4DC7-BE18-178B2FD5E516}" srcOrd="6" destOrd="0" parTransId="{614A75E6-6937-4F78-BD43-63A1644259D7}" sibTransId="{BE04A67E-95A7-403F-899C-FB95F419B14D}"/>
    <dgm:cxn modelId="{2DA31572-E584-46FA-BF08-EDC4202551CD}" srcId="{E672B330-F999-4EB5-85E3-05D1D0E55D87}" destId="{0AB2462D-27FC-46D1-98C7-A1FA445B518D}" srcOrd="3" destOrd="0" parTransId="{784D3F96-1BB4-42AD-919B-72917F68AC2F}" sibTransId="{21685B41-0E6C-45DC-87A5-1297C6758817}"/>
    <dgm:cxn modelId="{4740F676-E321-4FED-8395-EEEC8A78D9A5}" srcId="{E672B330-F999-4EB5-85E3-05D1D0E55D87}" destId="{7C6D3E81-99FD-4EAB-BF05-352550A31F59}" srcOrd="2" destOrd="0" parTransId="{B259DAB0-CBD2-4E5E-94B9-E93BE8F35C01}" sibTransId="{69E1A5C4-F61F-44EB-AEA8-98A60C41B498}"/>
    <dgm:cxn modelId="{8CEE4677-04BE-4850-8F91-DABA4F83B751}" srcId="{E672B330-F999-4EB5-85E3-05D1D0E55D87}" destId="{1D0FC294-2F3A-43F4-A2DD-10829365CE0B}" srcOrd="4" destOrd="0" parTransId="{55A42E2D-9093-43EA-9287-5139D2DAD4C7}" sibTransId="{F2F99A23-200A-4603-B814-0B7B27CE2684}"/>
    <dgm:cxn modelId="{41552299-946D-450A-A0DD-625E19AFD9B3}" srcId="{E672B330-F999-4EB5-85E3-05D1D0E55D87}" destId="{3FA3B867-2E28-47EF-B816-8E446B036D42}" srcOrd="1" destOrd="0" parTransId="{7FE22C7B-16E1-44FF-976E-DD9B2DCAF47B}" sibTransId="{8B3007F4-0867-4BA6-9D65-81757FB2447D}"/>
    <dgm:cxn modelId="{61F390A4-E9B5-4542-B4C2-20397FEED9C3}" type="presOf" srcId="{E672B330-F999-4EB5-85E3-05D1D0E55D87}" destId="{EACAB00F-B386-4789-8EAE-118DEFCF53E0}" srcOrd="0" destOrd="0" presId="urn:microsoft.com/office/officeart/2005/8/layout/venn1"/>
    <dgm:cxn modelId="{ABD5FDB8-666D-4B19-99BE-7C3A5A61BBD4}" type="presOf" srcId="{3FA3B867-2E28-47EF-B816-8E446B036D42}" destId="{5D234BEB-0D71-478F-BB52-D39CB80E4084}" srcOrd="0" destOrd="0" presId="urn:microsoft.com/office/officeart/2005/8/layout/venn1"/>
    <dgm:cxn modelId="{98198BE4-1360-4532-8DC7-E27E7A65F690}" type="presOf" srcId="{B39DC7C6-68C6-42C6-A0E3-73D2ECC1FBA7}" destId="{24548783-A9EF-436C-9FA9-C82F97D7AFC5}" srcOrd="0" destOrd="0" presId="urn:microsoft.com/office/officeart/2005/8/layout/venn1"/>
    <dgm:cxn modelId="{EF2C57EC-210B-4686-A454-13CEFB3C976F}" srcId="{E672B330-F999-4EB5-85E3-05D1D0E55D87}" destId="{662B1CF0-B214-4938-9248-DDD5C725829E}" srcOrd="0" destOrd="0" parTransId="{E6867650-91CB-45C7-80B9-B6E52DF7DF84}" sibTransId="{17D9F407-A884-4D5A-AF55-FD9FE86CB16C}"/>
    <dgm:cxn modelId="{2D4AE7EF-6C23-4498-8E1C-847B3587F533}" type="presOf" srcId="{0AB2462D-27FC-46D1-98C7-A1FA445B518D}" destId="{5A95441C-777A-4094-9D5E-D0A225E5918D}" srcOrd="0" destOrd="0" presId="urn:microsoft.com/office/officeart/2005/8/layout/venn1"/>
    <dgm:cxn modelId="{08E271F9-2997-4D18-BF36-06596CBA88E1}" type="presOf" srcId="{662B1CF0-B214-4938-9248-DDD5C725829E}" destId="{0CA30AF8-8F86-4571-8777-E71427E46112}" srcOrd="0" destOrd="0" presId="urn:microsoft.com/office/officeart/2005/8/layout/venn1"/>
    <dgm:cxn modelId="{1AA88356-4847-404F-BA2D-20AF8CA31A2B}" type="presParOf" srcId="{EACAB00F-B386-4789-8EAE-118DEFCF53E0}" destId="{97D70381-DEF8-46FB-B971-E40B98D1C819}" srcOrd="0" destOrd="0" presId="urn:microsoft.com/office/officeart/2005/8/layout/venn1"/>
    <dgm:cxn modelId="{4A1333AA-33E7-40D6-8369-7D71D10496F2}" type="presParOf" srcId="{EACAB00F-B386-4789-8EAE-118DEFCF53E0}" destId="{0CA30AF8-8F86-4571-8777-E71427E46112}" srcOrd="1" destOrd="0" presId="urn:microsoft.com/office/officeart/2005/8/layout/venn1"/>
    <dgm:cxn modelId="{C6F94CFA-933A-404C-B547-71ACFB0E39B8}" type="presParOf" srcId="{EACAB00F-B386-4789-8EAE-118DEFCF53E0}" destId="{C11CFB49-6BF3-4D67-8C72-FDA979279FA1}" srcOrd="2" destOrd="0" presId="urn:microsoft.com/office/officeart/2005/8/layout/venn1"/>
    <dgm:cxn modelId="{34E0D451-BBDD-4097-B230-B3E67A5FB785}" type="presParOf" srcId="{EACAB00F-B386-4789-8EAE-118DEFCF53E0}" destId="{5D234BEB-0D71-478F-BB52-D39CB80E4084}" srcOrd="3" destOrd="0" presId="urn:microsoft.com/office/officeart/2005/8/layout/venn1"/>
    <dgm:cxn modelId="{AF0532EA-F629-4D65-B59A-9C467CDD655D}" type="presParOf" srcId="{EACAB00F-B386-4789-8EAE-118DEFCF53E0}" destId="{B44A3C4B-6BF6-42B0-8393-48543EBD35F3}" srcOrd="4" destOrd="0" presId="urn:microsoft.com/office/officeart/2005/8/layout/venn1"/>
    <dgm:cxn modelId="{C004E003-447C-4D83-9CEB-C07FAD586DC2}" type="presParOf" srcId="{EACAB00F-B386-4789-8EAE-118DEFCF53E0}" destId="{41D0D1C5-9854-4D15-A091-6EB68B47C915}" srcOrd="5" destOrd="0" presId="urn:microsoft.com/office/officeart/2005/8/layout/venn1"/>
    <dgm:cxn modelId="{50A91F0B-473B-4E4B-AFA8-07CDB6EB58F6}" type="presParOf" srcId="{EACAB00F-B386-4789-8EAE-118DEFCF53E0}" destId="{B81632AA-749B-430E-9050-0DE96445F143}" srcOrd="6" destOrd="0" presId="urn:microsoft.com/office/officeart/2005/8/layout/venn1"/>
    <dgm:cxn modelId="{DB533D61-7278-45DD-923A-0A914AABE242}" type="presParOf" srcId="{EACAB00F-B386-4789-8EAE-118DEFCF53E0}" destId="{5A95441C-777A-4094-9D5E-D0A225E5918D}" srcOrd="7" destOrd="0" presId="urn:microsoft.com/office/officeart/2005/8/layout/venn1"/>
    <dgm:cxn modelId="{AB7285E9-B9E9-49D4-8EE2-62D0164EFEB8}" type="presParOf" srcId="{EACAB00F-B386-4789-8EAE-118DEFCF53E0}" destId="{0116A44C-59E9-4070-89F2-C397E0E2B49A}" srcOrd="8" destOrd="0" presId="urn:microsoft.com/office/officeart/2005/8/layout/venn1"/>
    <dgm:cxn modelId="{EFA7EE64-1E79-40A0-B43E-8BD4BEA8CF29}" type="presParOf" srcId="{EACAB00F-B386-4789-8EAE-118DEFCF53E0}" destId="{78F25711-DB89-4065-BFBB-BEF57DB21A1C}" srcOrd="9" destOrd="0" presId="urn:microsoft.com/office/officeart/2005/8/layout/venn1"/>
    <dgm:cxn modelId="{81582030-F627-4D9F-8BF2-418F0AC92111}" type="presParOf" srcId="{EACAB00F-B386-4789-8EAE-118DEFCF53E0}" destId="{1456554B-8D30-4EEC-A09F-CC488D412862}" srcOrd="10" destOrd="0" presId="urn:microsoft.com/office/officeart/2005/8/layout/venn1"/>
    <dgm:cxn modelId="{99554E6A-9561-422E-9308-ADC96907B014}" type="presParOf" srcId="{EACAB00F-B386-4789-8EAE-118DEFCF53E0}" destId="{24548783-A9EF-436C-9FA9-C82F97D7AFC5}" srcOrd="11" destOrd="0" presId="urn:microsoft.com/office/officeart/2005/8/layout/venn1"/>
    <dgm:cxn modelId="{52ECD2A4-3451-432D-8085-413D4C431AAE}" type="presParOf" srcId="{EACAB00F-B386-4789-8EAE-118DEFCF53E0}" destId="{935A8F05-DBEB-4729-A32E-385EC03AB0D7}" srcOrd="12" destOrd="0" presId="urn:microsoft.com/office/officeart/2005/8/layout/venn1"/>
    <dgm:cxn modelId="{29B64F8D-5CE3-4A41-932C-3E9BEF320739}" type="presParOf" srcId="{EACAB00F-B386-4789-8EAE-118DEFCF53E0}" destId="{40CADF44-B406-48D4-8613-70A50D2FC00E}" srcOrd="13"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70381-DEF8-46FB-B971-E40B98D1C819}">
      <dsp:nvSpPr>
        <dsp:cNvPr id="0" name=""/>
        <dsp:cNvSpPr/>
      </dsp:nvSpPr>
      <dsp:spPr>
        <a:xfrm>
          <a:off x="2528353" y="2622986"/>
          <a:ext cx="1596854" cy="15970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0CA30AF8-8F86-4571-8777-E71427E46112}">
      <dsp:nvSpPr>
        <dsp:cNvPr id="0" name=""/>
        <dsp:cNvSpPr/>
      </dsp:nvSpPr>
      <dsp:spPr>
        <a:xfrm>
          <a:off x="842685" y="1597016"/>
          <a:ext cx="4879376" cy="977500"/>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133600" rtl="1">
            <a:lnSpc>
              <a:spcPct val="90000"/>
            </a:lnSpc>
            <a:spcBef>
              <a:spcPct val="0"/>
            </a:spcBef>
            <a:spcAft>
              <a:spcPct val="35000"/>
            </a:spcAft>
            <a:buNone/>
          </a:pPr>
          <a:r>
            <a:rPr lang="en-US" sz="4800" b="0" kern="1200" cap="none" spc="0" dirty="0">
              <a:ln w="0"/>
              <a:solidFill>
                <a:schemeClr val="accent2">
                  <a:lumMod val="75000"/>
                </a:schemeClr>
              </a:solidFill>
              <a:effectLst>
                <a:outerShdw blurRad="38100" dist="19050" dir="2700000" algn="tl" rotWithShape="0">
                  <a:schemeClr val="dk1">
                    <a:alpha val="40000"/>
                  </a:schemeClr>
                </a:outerShdw>
              </a:effectLst>
              <a:latin typeface="Ara Alharbi Alhanoof" panose="02000500000000000000" pitchFamily="50" charset="-78"/>
              <a:cs typeface="Ara Alharbi Alhanoof" panose="02000500000000000000" pitchFamily="50" charset="-78"/>
            </a:rPr>
            <a:t>THE END</a:t>
          </a:r>
          <a:endParaRPr lang="ar-SA" sz="4800" b="0" kern="1200" cap="none" spc="0" dirty="0">
            <a:ln w="0"/>
            <a:solidFill>
              <a:schemeClr val="accent2">
                <a:lumMod val="75000"/>
              </a:schemeClr>
            </a:solidFill>
            <a:effectLst>
              <a:outerShdw blurRad="38100" dist="19050" dir="2700000" algn="tl" rotWithShape="0">
                <a:schemeClr val="dk1">
                  <a:alpha val="40000"/>
                </a:schemeClr>
              </a:outerShdw>
            </a:effectLst>
            <a:latin typeface="Ara Alharbi Alhanoof" panose="02000500000000000000" pitchFamily="50" charset="-78"/>
            <a:cs typeface="Ara Alharbi Alhanoof" panose="02000500000000000000" pitchFamily="50" charset="-78"/>
          </a:endParaRPr>
        </a:p>
      </dsp:txBody>
      <dsp:txXfrm>
        <a:off x="842685" y="1597016"/>
        <a:ext cx="4879376" cy="977500"/>
      </dsp:txXfrm>
    </dsp:sp>
    <dsp:sp modelId="{C11CFB49-6BF3-4D67-8C72-FDA979279FA1}">
      <dsp:nvSpPr>
        <dsp:cNvPr id="0" name=""/>
        <dsp:cNvSpPr/>
      </dsp:nvSpPr>
      <dsp:spPr>
        <a:xfrm>
          <a:off x="2996764" y="2848199"/>
          <a:ext cx="1596854" cy="15970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5D234BEB-0D71-478F-BB52-D39CB80E4084}">
      <dsp:nvSpPr>
        <dsp:cNvPr id="0" name=""/>
        <dsp:cNvSpPr/>
      </dsp:nvSpPr>
      <dsp:spPr>
        <a:xfrm>
          <a:off x="4790564" y="2306710"/>
          <a:ext cx="1729926" cy="1077103"/>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rtl="1">
            <a:lnSpc>
              <a:spcPct val="90000"/>
            </a:lnSpc>
            <a:spcBef>
              <a:spcPct val="0"/>
            </a:spcBef>
            <a:spcAft>
              <a:spcPct val="35000"/>
            </a:spcAft>
            <a:buNone/>
          </a:pPr>
          <a:endParaRPr lang="ar-SA" sz="6500" kern="1200" dirty="0"/>
        </a:p>
      </dsp:txBody>
      <dsp:txXfrm>
        <a:off x="4790564" y="2306710"/>
        <a:ext cx="1729926" cy="1077103"/>
      </dsp:txXfrm>
    </dsp:sp>
    <dsp:sp modelId="{B44A3C4B-6BF6-42B0-8393-48543EBD35F3}">
      <dsp:nvSpPr>
        <dsp:cNvPr id="0" name=""/>
        <dsp:cNvSpPr/>
      </dsp:nvSpPr>
      <dsp:spPr>
        <a:xfrm>
          <a:off x="3111870" y="3354927"/>
          <a:ext cx="1596854" cy="15970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41D0D1C5-9854-4D15-A091-6EB68B47C915}">
      <dsp:nvSpPr>
        <dsp:cNvPr id="0" name=""/>
        <dsp:cNvSpPr/>
      </dsp:nvSpPr>
      <dsp:spPr>
        <a:xfrm>
          <a:off x="4956903" y="3677569"/>
          <a:ext cx="1696658" cy="1150542"/>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rtl="1">
            <a:lnSpc>
              <a:spcPct val="90000"/>
            </a:lnSpc>
            <a:spcBef>
              <a:spcPct val="0"/>
            </a:spcBef>
            <a:spcAft>
              <a:spcPct val="35000"/>
            </a:spcAft>
            <a:buNone/>
          </a:pPr>
          <a:endParaRPr lang="ar-SA" sz="6500" kern="1200" dirty="0"/>
        </a:p>
      </dsp:txBody>
      <dsp:txXfrm>
        <a:off x="4956903" y="3677569"/>
        <a:ext cx="1696658" cy="1150542"/>
      </dsp:txXfrm>
    </dsp:sp>
    <dsp:sp modelId="{B81632AA-749B-430E-9050-0DE96445F143}">
      <dsp:nvSpPr>
        <dsp:cNvPr id="0" name=""/>
        <dsp:cNvSpPr/>
      </dsp:nvSpPr>
      <dsp:spPr>
        <a:xfrm>
          <a:off x="2787842" y="3761289"/>
          <a:ext cx="1596854" cy="15970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5A95441C-777A-4094-9D5E-D0A225E5918D}">
      <dsp:nvSpPr>
        <dsp:cNvPr id="0" name=""/>
        <dsp:cNvSpPr/>
      </dsp:nvSpPr>
      <dsp:spPr>
        <a:xfrm>
          <a:off x="3563601" y="1499518"/>
          <a:ext cx="1829729" cy="1052623"/>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rtl="1">
            <a:lnSpc>
              <a:spcPct val="90000"/>
            </a:lnSpc>
            <a:spcBef>
              <a:spcPct val="0"/>
            </a:spcBef>
            <a:spcAft>
              <a:spcPct val="35000"/>
            </a:spcAft>
            <a:buNone/>
          </a:pPr>
          <a:endParaRPr lang="ar-SA" sz="6500" kern="1200" dirty="0">
            <a:solidFill>
              <a:schemeClr val="accent2">
                <a:lumMod val="75000"/>
              </a:schemeClr>
            </a:solidFill>
          </a:endParaRPr>
        </a:p>
      </dsp:txBody>
      <dsp:txXfrm>
        <a:off x="3563601" y="1499518"/>
        <a:ext cx="1829729" cy="1052623"/>
      </dsp:txXfrm>
    </dsp:sp>
    <dsp:sp modelId="{0116A44C-59E9-4070-89F2-C397E0E2B49A}">
      <dsp:nvSpPr>
        <dsp:cNvPr id="0" name=""/>
        <dsp:cNvSpPr/>
      </dsp:nvSpPr>
      <dsp:spPr>
        <a:xfrm>
          <a:off x="2268864" y="3761289"/>
          <a:ext cx="1596854" cy="15970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78F25711-DB89-4065-BFBB-BEF57DB21A1C}">
      <dsp:nvSpPr>
        <dsp:cNvPr id="0" name=""/>
        <dsp:cNvSpPr/>
      </dsp:nvSpPr>
      <dsp:spPr>
        <a:xfrm>
          <a:off x="598820" y="5219785"/>
          <a:ext cx="1829729" cy="1052623"/>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rtl="1">
            <a:lnSpc>
              <a:spcPct val="90000"/>
            </a:lnSpc>
            <a:spcBef>
              <a:spcPct val="0"/>
            </a:spcBef>
            <a:spcAft>
              <a:spcPct val="35000"/>
            </a:spcAft>
            <a:buNone/>
          </a:pPr>
          <a:endParaRPr lang="ar-SA" sz="6500" kern="1200" dirty="0"/>
        </a:p>
      </dsp:txBody>
      <dsp:txXfrm>
        <a:off x="598820" y="5219785"/>
        <a:ext cx="1829729" cy="1052623"/>
      </dsp:txXfrm>
    </dsp:sp>
    <dsp:sp modelId="{1456554B-8D30-4EEC-A09F-CC488D412862}">
      <dsp:nvSpPr>
        <dsp:cNvPr id="0" name=""/>
        <dsp:cNvSpPr/>
      </dsp:nvSpPr>
      <dsp:spPr>
        <a:xfrm>
          <a:off x="1944836" y="3354927"/>
          <a:ext cx="1596854" cy="15970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24548783-A9EF-436C-9FA9-C82F97D7AFC5}">
      <dsp:nvSpPr>
        <dsp:cNvPr id="0" name=""/>
        <dsp:cNvSpPr/>
      </dsp:nvSpPr>
      <dsp:spPr>
        <a:xfrm>
          <a:off x="0" y="3677569"/>
          <a:ext cx="1696658" cy="1150542"/>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rtl="1">
            <a:lnSpc>
              <a:spcPct val="90000"/>
            </a:lnSpc>
            <a:spcBef>
              <a:spcPct val="0"/>
            </a:spcBef>
            <a:spcAft>
              <a:spcPct val="35000"/>
            </a:spcAft>
            <a:buNone/>
          </a:pPr>
          <a:endParaRPr lang="ar-SA" sz="6500" kern="1200" dirty="0"/>
        </a:p>
      </dsp:txBody>
      <dsp:txXfrm>
        <a:off x="0" y="3677569"/>
        <a:ext cx="1696658" cy="1150542"/>
      </dsp:txXfrm>
    </dsp:sp>
    <dsp:sp modelId="{935A8F05-DBEB-4729-A32E-385EC03AB0D7}">
      <dsp:nvSpPr>
        <dsp:cNvPr id="0" name=""/>
        <dsp:cNvSpPr/>
      </dsp:nvSpPr>
      <dsp:spPr>
        <a:xfrm>
          <a:off x="2059942" y="2848199"/>
          <a:ext cx="1596854" cy="15970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40CADF44-B406-48D4-8613-70A50D2FC00E}">
      <dsp:nvSpPr>
        <dsp:cNvPr id="0" name=""/>
        <dsp:cNvSpPr/>
      </dsp:nvSpPr>
      <dsp:spPr>
        <a:xfrm>
          <a:off x="133071" y="2306710"/>
          <a:ext cx="1729926" cy="1077103"/>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rtl="1">
            <a:lnSpc>
              <a:spcPct val="90000"/>
            </a:lnSpc>
            <a:spcBef>
              <a:spcPct val="0"/>
            </a:spcBef>
            <a:spcAft>
              <a:spcPct val="35000"/>
            </a:spcAft>
            <a:buNone/>
          </a:pPr>
          <a:endParaRPr lang="ar-SA" sz="6500" kern="1200" dirty="0"/>
        </a:p>
      </dsp:txBody>
      <dsp:txXfrm>
        <a:off x="133071" y="2306710"/>
        <a:ext cx="1729926" cy="107710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82D18EE-D893-4077-A64A-157AC8751F94}" type="datetimeFigureOut">
              <a:rPr lang="ar-SA" smtClean="0"/>
              <a:t>01/02/1445</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E4D31BD-15C4-406B-B7BE-8D934CBEE003}" type="slidenum">
              <a:rPr lang="ar-SA" smtClean="0"/>
              <a:t>‹#›</a:t>
            </a:fld>
            <a:endParaRPr lang="ar-SA"/>
          </a:p>
        </p:txBody>
      </p:sp>
    </p:spTree>
    <p:extLst>
      <p:ext uri="{BB962C8B-B14F-4D97-AF65-F5344CB8AC3E}">
        <p14:creationId xmlns:p14="http://schemas.microsoft.com/office/powerpoint/2010/main" val="327942407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6</a:t>
            </a:fld>
            <a:endParaRPr lang="ar-SA"/>
          </a:p>
        </p:txBody>
      </p:sp>
    </p:spTree>
    <p:extLst>
      <p:ext uri="{BB962C8B-B14F-4D97-AF65-F5344CB8AC3E}">
        <p14:creationId xmlns:p14="http://schemas.microsoft.com/office/powerpoint/2010/main" val="2498296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15</a:t>
            </a:fld>
            <a:endParaRPr lang="ar-SA"/>
          </a:p>
        </p:txBody>
      </p:sp>
    </p:spTree>
    <p:extLst>
      <p:ext uri="{BB962C8B-B14F-4D97-AF65-F5344CB8AC3E}">
        <p14:creationId xmlns:p14="http://schemas.microsoft.com/office/powerpoint/2010/main" val="2601321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16</a:t>
            </a:fld>
            <a:endParaRPr lang="ar-SA"/>
          </a:p>
        </p:txBody>
      </p:sp>
    </p:spTree>
    <p:extLst>
      <p:ext uri="{BB962C8B-B14F-4D97-AF65-F5344CB8AC3E}">
        <p14:creationId xmlns:p14="http://schemas.microsoft.com/office/powerpoint/2010/main" val="1989193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17</a:t>
            </a:fld>
            <a:endParaRPr lang="ar-SA"/>
          </a:p>
        </p:txBody>
      </p:sp>
    </p:spTree>
    <p:extLst>
      <p:ext uri="{BB962C8B-B14F-4D97-AF65-F5344CB8AC3E}">
        <p14:creationId xmlns:p14="http://schemas.microsoft.com/office/powerpoint/2010/main" val="3917727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18</a:t>
            </a:fld>
            <a:endParaRPr lang="ar-SA"/>
          </a:p>
        </p:txBody>
      </p:sp>
    </p:spTree>
    <p:extLst>
      <p:ext uri="{BB962C8B-B14F-4D97-AF65-F5344CB8AC3E}">
        <p14:creationId xmlns:p14="http://schemas.microsoft.com/office/powerpoint/2010/main" val="387792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19</a:t>
            </a:fld>
            <a:endParaRPr lang="ar-SA"/>
          </a:p>
        </p:txBody>
      </p:sp>
    </p:spTree>
    <p:extLst>
      <p:ext uri="{BB962C8B-B14F-4D97-AF65-F5344CB8AC3E}">
        <p14:creationId xmlns:p14="http://schemas.microsoft.com/office/powerpoint/2010/main" val="249967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21</a:t>
            </a:fld>
            <a:endParaRPr lang="ar-SA"/>
          </a:p>
        </p:txBody>
      </p:sp>
    </p:spTree>
    <p:extLst>
      <p:ext uri="{BB962C8B-B14F-4D97-AF65-F5344CB8AC3E}">
        <p14:creationId xmlns:p14="http://schemas.microsoft.com/office/powerpoint/2010/main" val="1086296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22</a:t>
            </a:fld>
            <a:endParaRPr lang="ar-SA"/>
          </a:p>
        </p:txBody>
      </p:sp>
    </p:spTree>
    <p:extLst>
      <p:ext uri="{BB962C8B-B14F-4D97-AF65-F5344CB8AC3E}">
        <p14:creationId xmlns:p14="http://schemas.microsoft.com/office/powerpoint/2010/main" val="1328562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23</a:t>
            </a:fld>
            <a:endParaRPr lang="ar-SA"/>
          </a:p>
        </p:txBody>
      </p:sp>
    </p:spTree>
    <p:extLst>
      <p:ext uri="{BB962C8B-B14F-4D97-AF65-F5344CB8AC3E}">
        <p14:creationId xmlns:p14="http://schemas.microsoft.com/office/powerpoint/2010/main" val="287410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24</a:t>
            </a:fld>
            <a:endParaRPr lang="ar-SA"/>
          </a:p>
        </p:txBody>
      </p:sp>
    </p:spTree>
    <p:extLst>
      <p:ext uri="{BB962C8B-B14F-4D97-AF65-F5344CB8AC3E}">
        <p14:creationId xmlns:p14="http://schemas.microsoft.com/office/powerpoint/2010/main" val="56137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25</a:t>
            </a:fld>
            <a:endParaRPr lang="ar-SA"/>
          </a:p>
        </p:txBody>
      </p:sp>
    </p:spTree>
    <p:extLst>
      <p:ext uri="{BB962C8B-B14F-4D97-AF65-F5344CB8AC3E}">
        <p14:creationId xmlns:p14="http://schemas.microsoft.com/office/powerpoint/2010/main" val="352838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7</a:t>
            </a:fld>
            <a:endParaRPr lang="ar-SA"/>
          </a:p>
        </p:txBody>
      </p:sp>
    </p:spTree>
    <p:extLst>
      <p:ext uri="{BB962C8B-B14F-4D97-AF65-F5344CB8AC3E}">
        <p14:creationId xmlns:p14="http://schemas.microsoft.com/office/powerpoint/2010/main" val="4064837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26</a:t>
            </a:fld>
            <a:endParaRPr lang="ar-SA"/>
          </a:p>
        </p:txBody>
      </p:sp>
    </p:spTree>
    <p:extLst>
      <p:ext uri="{BB962C8B-B14F-4D97-AF65-F5344CB8AC3E}">
        <p14:creationId xmlns:p14="http://schemas.microsoft.com/office/powerpoint/2010/main" val="4083170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27</a:t>
            </a:fld>
            <a:endParaRPr lang="ar-SA"/>
          </a:p>
        </p:txBody>
      </p:sp>
    </p:spTree>
    <p:extLst>
      <p:ext uri="{BB962C8B-B14F-4D97-AF65-F5344CB8AC3E}">
        <p14:creationId xmlns:p14="http://schemas.microsoft.com/office/powerpoint/2010/main" val="2658539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28</a:t>
            </a:fld>
            <a:endParaRPr lang="ar-SA"/>
          </a:p>
        </p:txBody>
      </p:sp>
    </p:spTree>
    <p:extLst>
      <p:ext uri="{BB962C8B-B14F-4D97-AF65-F5344CB8AC3E}">
        <p14:creationId xmlns:p14="http://schemas.microsoft.com/office/powerpoint/2010/main" val="1928926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29</a:t>
            </a:fld>
            <a:endParaRPr lang="ar-SA"/>
          </a:p>
        </p:txBody>
      </p:sp>
    </p:spTree>
    <p:extLst>
      <p:ext uri="{BB962C8B-B14F-4D97-AF65-F5344CB8AC3E}">
        <p14:creationId xmlns:p14="http://schemas.microsoft.com/office/powerpoint/2010/main" val="319352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31</a:t>
            </a:fld>
            <a:endParaRPr lang="ar-SA"/>
          </a:p>
        </p:txBody>
      </p:sp>
    </p:spTree>
    <p:extLst>
      <p:ext uri="{BB962C8B-B14F-4D97-AF65-F5344CB8AC3E}">
        <p14:creationId xmlns:p14="http://schemas.microsoft.com/office/powerpoint/2010/main" val="3361739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32</a:t>
            </a:fld>
            <a:endParaRPr lang="ar-SA"/>
          </a:p>
        </p:txBody>
      </p:sp>
    </p:spTree>
    <p:extLst>
      <p:ext uri="{BB962C8B-B14F-4D97-AF65-F5344CB8AC3E}">
        <p14:creationId xmlns:p14="http://schemas.microsoft.com/office/powerpoint/2010/main" val="3699645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8</a:t>
            </a:fld>
            <a:endParaRPr lang="ar-SA"/>
          </a:p>
        </p:txBody>
      </p:sp>
    </p:spTree>
    <p:extLst>
      <p:ext uri="{BB962C8B-B14F-4D97-AF65-F5344CB8AC3E}">
        <p14:creationId xmlns:p14="http://schemas.microsoft.com/office/powerpoint/2010/main" val="184638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9</a:t>
            </a:fld>
            <a:endParaRPr lang="ar-SA"/>
          </a:p>
        </p:txBody>
      </p:sp>
    </p:spTree>
    <p:extLst>
      <p:ext uri="{BB962C8B-B14F-4D97-AF65-F5344CB8AC3E}">
        <p14:creationId xmlns:p14="http://schemas.microsoft.com/office/powerpoint/2010/main" val="465103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10</a:t>
            </a:fld>
            <a:endParaRPr lang="ar-SA"/>
          </a:p>
        </p:txBody>
      </p:sp>
    </p:spTree>
    <p:extLst>
      <p:ext uri="{BB962C8B-B14F-4D97-AF65-F5344CB8AC3E}">
        <p14:creationId xmlns:p14="http://schemas.microsoft.com/office/powerpoint/2010/main" val="631723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11</a:t>
            </a:fld>
            <a:endParaRPr lang="ar-SA"/>
          </a:p>
        </p:txBody>
      </p:sp>
    </p:spTree>
    <p:extLst>
      <p:ext uri="{BB962C8B-B14F-4D97-AF65-F5344CB8AC3E}">
        <p14:creationId xmlns:p14="http://schemas.microsoft.com/office/powerpoint/2010/main" val="264794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12</a:t>
            </a:fld>
            <a:endParaRPr lang="ar-SA"/>
          </a:p>
        </p:txBody>
      </p:sp>
    </p:spTree>
    <p:extLst>
      <p:ext uri="{BB962C8B-B14F-4D97-AF65-F5344CB8AC3E}">
        <p14:creationId xmlns:p14="http://schemas.microsoft.com/office/powerpoint/2010/main" val="3367864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13</a:t>
            </a:fld>
            <a:endParaRPr lang="ar-SA"/>
          </a:p>
        </p:txBody>
      </p:sp>
    </p:spTree>
    <p:extLst>
      <p:ext uri="{BB962C8B-B14F-4D97-AF65-F5344CB8AC3E}">
        <p14:creationId xmlns:p14="http://schemas.microsoft.com/office/powerpoint/2010/main" val="7076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EE4D31BD-15C4-406B-B7BE-8D934CBEE003}" type="slidenum">
              <a:rPr lang="ar-SA" smtClean="0"/>
              <a:t>14</a:t>
            </a:fld>
            <a:endParaRPr lang="ar-SA"/>
          </a:p>
        </p:txBody>
      </p:sp>
    </p:spTree>
    <p:extLst>
      <p:ext uri="{BB962C8B-B14F-4D97-AF65-F5344CB8AC3E}">
        <p14:creationId xmlns:p14="http://schemas.microsoft.com/office/powerpoint/2010/main" val="30059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العنوان الرئيسي</a:t>
            </a:r>
          </a:p>
        </p:txBody>
      </p:sp>
      <p:sp>
        <p:nvSpPr>
          <p:cNvPr id="3" name="عنوان فرعي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الثانوي الرئيسي</a:t>
            </a:r>
          </a:p>
        </p:txBody>
      </p:sp>
      <p:sp>
        <p:nvSpPr>
          <p:cNvPr id="4" name="عنصر نائب للتاريخ 3"/>
          <p:cNvSpPr>
            <a:spLocks noGrp="1"/>
          </p:cNvSpPr>
          <p:nvPr>
            <p:ph type="dt" sz="half" idx="10"/>
          </p:nvPr>
        </p:nvSpPr>
        <p:spPr/>
        <p:txBody>
          <a:bodyPr/>
          <a:lstStyle/>
          <a:p>
            <a:fld id="{1105E316-F698-4F5B-8F8E-31E44D4ABDD3}" type="datetimeFigureOut">
              <a:rPr lang="ar-SA" smtClean="0"/>
              <a:t>01/02/1445</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3B63A8BB-3048-4F78-B01B-A9C444F3B5B9}" type="slidenum">
              <a:rPr lang="ar-SA" smtClean="0"/>
              <a:t>‹#›</a:t>
            </a:fld>
            <a:endParaRPr lang="ar-SA"/>
          </a:p>
        </p:txBody>
      </p:sp>
    </p:spTree>
    <p:extLst>
      <p:ext uri="{BB962C8B-B14F-4D97-AF65-F5344CB8AC3E}">
        <p14:creationId xmlns:p14="http://schemas.microsoft.com/office/powerpoint/2010/main" val="1250696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عنوان العمودي 2"/>
          <p:cNvSpPr>
            <a:spLocks noGrp="1"/>
          </p:cNvSpPr>
          <p:nvPr>
            <p:ph type="body" orient="vert" idx="1"/>
          </p:nvPr>
        </p:nvSpPr>
        <p:spPr/>
        <p:txBody>
          <a:bodyPr vert="eaVert"/>
          <a:lstStyle/>
          <a:p>
            <a:pPr lvl="0"/>
            <a:r>
              <a:rPr lang="ar-SA"/>
              <a:t>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1105E316-F698-4F5B-8F8E-31E44D4ABDD3}" type="datetimeFigureOut">
              <a:rPr lang="ar-SA" smtClean="0"/>
              <a:t>01/02/1445</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3B63A8BB-3048-4F78-B01B-A9C444F3B5B9}" type="slidenum">
              <a:rPr lang="ar-SA" smtClean="0"/>
              <a:t>‹#›</a:t>
            </a:fld>
            <a:endParaRPr lang="ar-SA"/>
          </a:p>
        </p:txBody>
      </p:sp>
    </p:spTree>
    <p:extLst>
      <p:ext uri="{BB962C8B-B14F-4D97-AF65-F5344CB8AC3E}">
        <p14:creationId xmlns:p14="http://schemas.microsoft.com/office/powerpoint/2010/main" val="391616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8724900" y="365125"/>
            <a:ext cx="2628900" cy="5811838"/>
          </a:xfrm>
        </p:spPr>
        <p:txBody>
          <a:bodyPr vert="eaVert"/>
          <a:lstStyle/>
          <a:p>
            <a:r>
              <a:rPr lang="ar-SA"/>
              <a:t>انقر لتحرير نمط العنوان الرئيسي</a:t>
            </a:r>
          </a:p>
        </p:txBody>
      </p:sp>
      <p:sp>
        <p:nvSpPr>
          <p:cNvPr id="3" name="عنصر نائب للعنوان العمودي 2"/>
          <p:cNvSpPr>
            <a:spLocks noGrp="1"/>
          </p:cNvSpPr>
          <p:nvPr>
            <p:ph type="body" orient="vert" idx="1"/>
          </p:nvPr>
        </p:nvSpPr>
        <p:spPr>
          <a:xfrm>
            <a:off x="838200" y="365125"/>
            <a:ext cx="7734300" cy="5811838"/>
          </a:xfrm>
        </p:spPr>
        <p:txBody>
          <a:bodyPr vert="eaVert"/>
          <a:lstStyle/>
          <a:p>
            <a:pPr lvl="0"/>
            <a:r>
              <a:rPr lang="ar-SA"/>
              <a:t>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1105E316-F698-4F5B-8F8E-31E44D4ABDD3}" type="datetimeFigureOut">
              <a:rPr lang="ar-SA" smtClean="0"/>
              <a:t>01/02/1445</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3B63A8BB-3048-4F78-B01B-A9C444F3B5B9}" type="slidenum">
              <a:rPr lang="ar-SA" smtClean="0"/>
              <a:t>‹#›</a:t>
            </a:fld>
            <a:endParaRPr lang="ar-SA"/>
          </a:p>
        </p:txBody>
      </p:sp>
    </p:spTree>
    <p:extLst>
      <p:ext uri="{BB962C8B-B14F-4D97-AF65-F5344CB8AC3E}">
        <p14:creationId xmlns:p14="http://schemas.microsoft.com/office/powerpoint/2010/main" val="4198551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idx="1"/>
          </p:nvPr>
        </p:nvSpPr>
        <p:spPr/>
        <p:txBody>
          <a:bodyPr/>
          <a:lstStyle/>
          <a:p>
            <a:pPr lvl="0"/>
            <a:r>
              <a:rPr lang="ar-SA"/>
              <a:t>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10"/>
          </p:nvPr>
        </p:nvSpPr>
        <p:spPr/>
        <p:txBody>
          <a:bodyPr/>
          <a:lstStyle/>
          <a:p>
            <a:fld id="{1105E316-F698-4F5B-8F8E-31E44D4ABDD3}" type="datetimeFigureOut">
              <a:rPr lang="ar-SA" smtClean="0"/>
              <a:t>01/02/1445</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3B63A8BB-3048-4F78-B01B-A9C444F3B5B9}" type="slidenum">
              <a:rPr lang="ar-SA" smtClean="0"/>
              <a:t>‹#›</a:t>
            </a:fld>
            <a:endParaRPr lang="ar-SA"/>
          </a:p>
        </p:txBody>
      </p:sp>
    </p:spTree>
    <p:extLst>
      <p:ext uri="{BB962C8B-B14F-4D97-AF65-F5344CB8AC3E}">
        <p14:creationId xmlns:p14="http://schemas.microsoft.com/office/powerpoint/2010/main" val="3583049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831850" y="1709738"/>
            <a:ext cx="10515600" cy="2852737"/>
          </a:xfrm>
        </p:spPr>
        <p:txBody>
          <a:bodyPr anchor="b"/>
          <a:lstStyle>
            <a:lvl1pPr>
              <a:defRPr sz="6000"/>
            </a:lvl1pPr>
          </a:lstStyle>
          <a:p>
            <a:r>
              <a:rPr lang="ar-SA"/>
              <a:t>انقر لتحرير نمط العنوان الرئيسي</a:t>
            </a:r>
          </a:p>
        </p:txBody>
      </p:sp>
      <p:sp>
        <p:nvSpPr>
          <p:cNvPr id="3" name="عنصر نائب للنص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تحرير أنماط النص الرئيسي</a:t>
            </a:r>
          </a:p>
        </p:txBody>
      </p:sp>
      <p:sp>
        <p:nvSpPr>
          <p:cNvPr id="4" name="عنصر نائب للتاريخ 3"/>
          <p:cNvSpPr>
            <a:spLocks noGrp="1"/>
          </p:cNvSpPr>
          <p:nvPr>
            <p:ph type="dt" sz="half" idx="10"/>
          </p:nvPr>
        </p:nvSpPr>
        <p:spPr/>
        <p:txBody>
          <a:bodyPr/>
          <a:lstStyle/>
          <a:p>
            <a:fld id="{1105E316-F698-4F5B-8F8E-31E44D4ABDD3}" type="datetimeFigureOut">
              <a:rPr lang="ar-SA" smtClean="0"/>
              <a:t>01/02/1445</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3B63A8BB-3048-4F78-B01B-A9C444F3B5B9}" type="slidenum">
              <a:rPr lang="ar-SA" smtClean="0"/>
              <a:t>‹#›</a:t>
            </a:fld>
            <a:endParaRPr lang="ar-SA"/>
          </a:p>
        </p:txBody>
      </p:sp>
    </p:spTree>
    <p:extLst>
      <p:ext uri="{BB962C8B-B14F-4D97-AF65-F5344CB8AC3E}">
        <p14:creationId xmlns:p14="http://schemas.microsoft.com/office/powerpoint/2010/main" val="2209019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محتوى 2"/>
          <p:cNvSpPr>
            <a:spLocks noGrp="1"/>
          </p:cNvSpPr>
          <p:nvPr>
            <p:ph sz="half" idx="1"/>
          </p:nvPr>
        </p:nvSpPr>
        <p:spPr>
          <a:xfrm>
            <a:off x="838200" y="1825625"/>
            <a:ext cx="5181600" cy="4351338"/>
          </a:xfrm>
        </p:spPr>
        <p:txBody>
          <a:bodyPr/>
          <a:lstStyle/>
          <a:p>
            <a:pPr lvl="0"/>
            <a:r>
              <a:rPr lang="ar-SA"/>
              <a:t>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p:cNvSpPr>
            <a:spLocks noGrp="1"/>
          </p:cNvSpPr>
          <p:nvPr>
            <p:ph sz="half" idx="2"/>
          </p:nvPr>
        </p:nvSpPr>
        <p:spPr>
          <a:xfrm>
            <a:off x="6172200" y="1825625"/>
            <a:ext cx="5181600" cy="4351338"/>
          </a:xfrm>
        </p:spPr>
        <p:txBody>
          <a:bodyPr/>
          <a:lstStyle/>
          <a:p>
            <a:pPr lvl="0"/>
            <a:r>
              <a:rPr lang="ar-SA"/>
              <a:t>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p:cNvSpPr>
            <a:spLocks noGrp="1"/>
          </p:cNvSpPr>
          <p:nvPr>
            <p:ph type="dt" sz="half" idx="10"/>
          </p:nvPr>
        </p:nvSpPr>
        <p:spPr/>
        <p:txBody>
          <a:bodyPr/>
          <a:lstStyle/>
          <a:p>
            <a:fld id="{1105E316-F698-4F5B-8F8E-31E44D4ABDD3}" type="datetimeFigureOut">
              <a:rPr lang="ar-SA" smtClean="0"/>
              <a:t>01/02/1445</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3B63A8BB-3048-4F78-B01B-A9C444F3B5B9}" type="slidenum">
              <a:rPr lang="ar-SA" smtClean="0"/>
              <a:t>‹#›</a:t>
            </a:fld>
            <a:endParaRPr lang="ar-SA"/>
          </a:p>
        </p:txBody>
      </p:sp>
    </p:spTree>
    <p:extLst>
      <p:ext uri="{BB962C8B-B14F-4D97-AF65-F5344CB8AC3E}">
        <p14:creationId xmlns:p14="http://schemas.microsoft.com/office/powerpoint/2010/main" val="230861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a:xfrm>
            <a:off x="839788" y="365125"/>
            <a:ext cx="10515600" cy="1325563"/>
          </a:xfrm>
        </p:spPr>
        <p:txBody>
          <a:bodyPr/>
          <a:lstStyle/>
          <a:p>
            <a:r>
              <a:rPr lang="ar-SA"/>
              <a:t>انقر لتحرير نمط العنوان الرئيسي</a:t>
            </a:r>
          </a:p>
        </p:txBody>
      </p:sp>
      <p:sp>
        <p:nvSpPr>
          <p:cNvPr id="3" name="عنصر نائب للنص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تحرير أنماط النص الرئيسي</a:t>
            </a:r>
          </a:p>
        </p:txBody>
      </p:sp>
      <p:sp>
        <p:nvSpPr>
          <p:cNvPr id="4" name="عنصر نائب للمحتوى 3"/>
          <p:cNvSpPr>
            <a:spLocks noGrp="1"/>
          </p:cNvSpPr>
          <p:nvPr>
            <p:ph sz="half" idx="2"/>
          </p:nvPr>
        </p:nvSpPr>
        <p:spPr>
          <a:xfrm>
            <a:off x="839788" y="2505075"/>
            <a:ext cx="5157787" cy="3684588"/>
          </a:xfrm>
        </p:spPr>
        <p:txBody>
          <a:bodyPr/>
          <a:lstStyle/>
          <a:p>
            <a:pPr lvl="0"/>
            <a:r>
              <a:rPr lang="ar-SA"/>
              <a:t>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تحرير أنماط النص الرئيسي</a:t>
            </a:r>
          </a:p>
        </p:txBody>
      </p:sp>
      <p:sp>
        <p:nvSpPr>
          <p:cNvPr id="6" name="عنصر نائب للمحتوى 5"/>
          <p:cNvSpPr>
            <a:spLocks noGrp="1"/>
          </p:cNvSpPr>
          <p:nvPr>
            <p:ph sz="quarter" idx="4"/>
          </p:nvPr>
        </p:nvSpPr>
        <p:spPr>
          <a:xfrm>
            <a:off x="6172200" y="2505075"/>
            <a:ext cx="5183188" cy="3684588"/>
          </a:xfrm>
        </p:spPr>
        <p:txBody>
          <a:bodyPr/>
          <a:lstStyle/>
          <a:p>
            <a:pPr lvl="0"/>
            <a:r>
              <a:rPr lang="ar-SA"/>
              <a:t>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p:cNvSpPr>
            <a:spLocks noGrp="1"/>
          </p:cNvSpPr>
          <p:nvPr>
            <p:ph type="dt" sz="half" idx="10"/>
          </p:nvPr>
        </p:nvSpPr>
        <p:spPr/>
        <p:txBody>
          <a:bodyPr/>
          <a:lstStyle/>
          <a:p>
            <a:fld id="{1105E316-F698-4F5B-8F8E-31E44D4ABDD3}" type="datetimeFigureOut">
              <a:rPr lang="ar-SA" smtClean="0"/>
              <a:t>01/02/1445</a:t>
            </a:fld>
            <a:endParaRPr lang="ar-SA"/>
          </a:p>
        </p:txBody>
      </p:sp>
      <p:sp>
        <p:nvSpPr>
          <p:cNvPr id="8" name="عنصر نائب للتذييل 7"/>
          <p:cNvSpPr>
            <a:spLocks noGrp="1"/>
          </p:cNvSpPr>
          <p:nvPr>
            <p:ph type="ftr" sz="quarter" idx="11"/>
          </p:nvPr>
        </p:nvSpPr>
        <p:spPr/>
        <p:txBody>
          <a:bodyPr/>
          <a:lstStyle/>
          <a:p>
            <a:endParaRPr lang="ar-SA"/>
          </a:p>
        </p:txBody>
      </p:sp>
      <p:sp>
        <p:nvSpPr>
          <p:cNvPr id="9" name="عنصر نائب لرقم الشريحة 8"/>
          <p:cNvSpPr>
            <a:spLocks noGrp="1"/>
          </p:cNvSpPr>
          <p:nvPr>
            <p:ph type="sldNum" sz="quarter" idx="12"/>
          </p:nvPr>
        </p:nvSpPr>
        <p:spPr/>
        <p:txBody>
          <a:bodyPr/>
          <a:lstStyle/>
          <a:p>
            <a:fld id="{3B63A8BB-3048-4F78-B01B-A9C444F3B5B9}" type="slidenum">
              <a:rPr lang="ar-SA" smtClean="0"/>
              <a:t>‹#›</a:t>
            </a:fld>
            <a:endParaRPr lang="ar-SA"/>
          </a:p>
        </p:txBody>
      </p:sp>
    </p:spTree>
    <p:extLst>
      <p:ext uri="{BB962C8B-B14F-4D97-AF65-F5344CB8AC3E}">
        <p14:creationId xmlns:p14="http://schemas.microsoft.com/office/powerpoint/2010/main" val="6392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a:t>انقر لتحرير نمط العنوان الرئيسي</a:t>
            </a:r>
          </a:p>
        </p:txBody>
      </p:sp>
      <p:sp>
        <p:nvSpPr>
          <p:cNvPr id="3" name="عنصر نائب للتاريخ 2"/>
          <p:cNvSpPr>
            <a:spLocks noGrp="1"/>
          </p:cNvSpPr>
          <p:nvPr>
            <p:ph type="dt" sz="half" idx="10"/>
          </p:nvPr>
        </p:nvSpPr>
        <p:spPr/>
        <p:txBody>
          <a:bodyPr/>
          <a:lstStyle/>
          <a:p>
            <a:fld id="{1105E316-F698-4F5B-8F8E-31E44D4ABDD3}" type="datetimeFigureOut">
              <a:rPr lang="ar-SA" smtClean="0"/>
              <a:t>01/02/1445</a:t>
            </a:fld>
            <a:endParaRPr lang="ar-SA"/>
          </a:p>
        </p:txBody>
      </p:sp>
      <p:sp>
        <p:nvSpPr>
          <p:cNvPr id="4" name="عنصر نائب للتذييل 3"/>
          <p:cNvSpPr>
            <a:spLocks noGrp="1"/>
          </p:cNvSpPr>
          <p:nvPr>
            <p:ph type="ftr" sz="quarter" idx="11"/>
          </p:nvPr>
        </p:nvSpPr>
        <p:spPr/>
        <p:txBody>
          <a:bodyPr/>
          <a:lstStyle/>
          <a:p>
            <a:endParaRPr lang="ar-SA"/>
          </a:p>
        </p:txBody>
      </p:sp>
      <p:sp>
        <p:nvSpPr>
          <p:cNvPr id="5" name="عنصر نائب لرقم الشريحة 4"/>
          <p:cNvSpPr>
            <a:spLocks noGrp="1"/>
          </p:cNvSpPr>
          <p:nvPr>
            <p:ph type="sldNum" sz="quarter" idx="12"/>
          </p:nvPr>
        </p:nvSpPr>
        <p:spPr/>
        <p:txBody>
          <a:bodyPr/>
          <a:lstStyle/>
          <a:p>
            <a:fld id="{3B63A8BB-3048-4F78-B01B-A9C444F3B5B9}" type="slidenum">
              <a:rPr lang="ar-SA" smtClean="0"/>
              <a:t>‹#›</a:t>
            </a:fld>
            <a:endParaRPr lang="ar-SA"/>
          </a:p>
        </p:txBody>
      </p:sp>
    </p:spTree>
    <p:extLst>
      <p:ext uri="{BB962C8B-B14F-4D97-AF65-F5344CB8AC3E}">
        <p14:creationId xmlns:p14="http://schemas.microsoft.com/office/powerpoint/2010/main" val="1347768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1105E316-F698-4F5B-8F8E-31E44D4ABDD3}" type="datetimeFigureOut">
              <a:rPr lang="ar-SA" smtClean="0"/>
              <a:t>01/02/1445</a:t>
            </a:fld>
            <a:endParaRPr lang="ar-SA"/>
          </a:p>
        </p:txBody>
      </p:sp>
      <p:sp>
        <p:nvSpPr>
          <p:cNvPr id="3" name="عنصر نائب للتذييل 2"/>
          <p:cNvSpPr>
            <a:spLocks noGrp="1"/>
          </p:cNvSpPr>
          <p:nvPr>
            <p:ph type="ftr" sz="quarter" idx="11"/>
          </p:nvPr>
        </p:nvSpPr>
        <p:spPr/>
        <p:txBody>
          <a:bodyPr/>
          <a:lstStyle/>
          <a:p>
            <a:endParaRPr lang="ar-SA"/>
          </a:p>
        </p:txBody>
      </p:sp>
      <p:sp>
        <p:nvSpPr>
          <p:cNvPr id="4" name="عنصر نائب لرقم الشريحة 3"/>
          <p:cNvSpPr>
            <a:spLocks noGrp="1"/>
          </p:cNvSpPr>
          <p:nvPr>
            <p:ph type="sldNum" sz="quarter" idx="12"/>
          </p:nvPr>
        </p:nvSpPr>
        <p:spPr/>
        <p:txBody>
          <a:bodyPr/>
          <a:lstStyle/>
          <a:p>
            <a:fld id="{3B63A8BB-3048-4F78-B01B-A9C444F3B5B9}" type="slidenum">
              <a:rPr lang="ar-SA" smtClean="0"/>
              <a:t>‹#›</a:t>
            </a:fld>
            <a:endParaRPr lang="ar-SA"/>
          </a:p>
        </p:txBody>
      </p:sp>
    </p:spTree>
    <p:extLst>
      <p:ext uri="{BB962C8B-B14F-4D97-AF65-F5344CB8AC3E}">
        <p14:creationId xmlns:p14="http://schemas.microsoft.com/office/powerpoint/2010/main" val="1963790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839788" y="457200"/>
            <a:ext cx="3932237" cy="1600200"/>
          </a:xfrm>
        </p:spPr>
        <p:txBody>
          <a:bodyPr anchor="b"/>
          <a:lstStyle>
            <a:lvl1pPr>
              <a:defRPr sz="3200"/>
            </a:lvl1pPr>
          </a:lstStyle>
          <a:p>
            <a:r>
              <a:rPr lang="ar-SA"/>
              <a:t>انقر لتحرير نمط العنوان الرئيسي</a:t>
            </a:r>
          </a:p>
        </p:txBody>
      </p:sp>
      <p:sp>
        <p:nvSpPr>
          <p:cNvPr id="3" name="عنصر نائب للمحتوى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تحرير أنماط النص الرئيسي</a:t>
            </a:r>
          </a:p>
        </p:txBody>
      </p:sp>
      <p:sp>
        <p:nvSpPr>
          <p:cNvPr id="5" name="عنصر نائب للتاريخ 4"/>
          <p:cNvSpPr>
            <a:spLocks noGrp="1"/>
          </p:cNvSpPr>
          <p:nvPr>
            <p:ph type="dt" sz="half" idx="10"/>
          </p:nvPr>
        </p:nvSpPr>
        <p:spPr/>
        <p:txBody>
          <a:bodyPr/>
          <a:lstStyle/>
          <a:p>
            <a:fld id="{1105E316-F698-4F5B-8F8E-31E44D4ABDD3}" type="datetimeFigureOut">
              <a:rPr lang="ar-SA" smtClean="0"/>
              <a:t>01/02/1445</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3B63A8BB-3048-4F78-B01B-A9C444F3B5B9}" type="slidenum">
              <a:rPr lang="ar-SA" smtClean="0"/>
              <a:t>‹#›</a:t>
            </a:fld>
            <a:endParaRPr lang="ar-SA"/>
          </a:p>
        </p:txBody>
      </p:sp>
    </p:spTree>
    <p:extLst>
      <p:ext uri="{BB962C8B-B14F-4D97-AF65-F5344CB8AC3E}">
        <p14:creationId xmlns:p14="http://schemas.microsoft.com/office/powerpoint/2010/main" val="2278803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839788" y="457200"/>
            <a:ext cx="3932237" cy="1600200"/>
          </a:xfrm>
        </p:spPr>
        <p:txBody>
          <a:bodyPr anchor="b"/>
          <a:lstStyle>
            <a:lvl1pPr>
              <a:defRPr sz="3200"/>
            </a:lvl1pPr>
          </a:lstStyle>
          <a:p>
            <a:r>
              <a:rPr lang="ar-SA"/>
              <a:t>انقر لتحرير نمط العنوان الرئيسي</a:t>
            </a:r>
          </a:p>
        </p:txBody>
      </p:sp>
      <p:sp>
        <p:nvSpPr>
          <p:cNvPr id="3" name="عنصر نائب للصورة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تحرير أنماط النص الرئيسي</a:t>
            </a:r>
          </a:p>
        </p:txBody>
      </p:sp>
      <p:sp>
        <p:nvSpPr>
          <p:cNvPr id="5" name="عنصر نائب للتاريخ 4"/>
          <p:cNvSpPr>
            <a:spLocks noGrp="1"/>
          </p:cNvSpPr>
          <p:nvPr>
            <p:ph type="dt" sz="half" idx="10"/>
          </p:nvPr>
        </p:nvSpPr>
        <p:spPr/>
        <p:txBody>
          <a:bodyPr/>
          <a:lstStyle/>
          <a:p>
            <a:fld id="{1105E316-F698-4F5B-8F8E-31E44D4ABDD3}" type="datetimeFigureOut">
              <a:rPr lang="ar-SA" smtClean="0"/>
              <a:t>01/02/1445</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3B63A8BB-3048-4F78-B01B-A9C444F3B5B9}" type="slidenum">
              <a:rPr lang="ar-SA" smtClean="0"/>
              <a:t>‹#›</a:t>
            </a:fld>
            <a:endParaRPr lang="ar-SA"/>
          </a:p>
        </p:txBody>
      </p:sp>
    </p:spTree>
    <p:extLst>
      <p:ext uri="{BB962C8B-B14F-4D97-AF65-F5344CB8AC3E}">
        <p14:creationId xmlns:p14="http://schemas.microsoft.com/office/powerpoint/2010/main" val="3191016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000"/>
            <a:lum/>
          </a:blip>
          <a:srcRect/>
          <a:stretch>
            <a:fillRect t="-13000" b="-13000"/>
          </a:stretch>
        </a:blipFill>
        <a:effectLst/>
      </p:bgPr>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a:t>انقر لتحرير نمط العنوان الرئيسي</a:t>
            </a:r>
          </a:p>
        </p:txBody>
      </p:sp>
      <p:sp>
        <p:nvSpPr>
          <p:cNvPr id="3" name="عنصر نائب للنص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a:t>تحرير أنماط النص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1105E316-F698-4F5B-8F8E-31E44D4ABDD3}" type="datetimeFigureOut">
              <a:rPr lang="ar-SA" smtClean="0"/>
              <a:t>01/02/1445</a:t>
            </a:fld>
            <a:endParaRPr lang="ar-SA"/>
          </a:p>
        </p:txBody>
      </p:sp>
      <p:sp>
        <p:nvSpPr>
          <p:cNvPr id="5" name="عنصر نائب للتذييل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p>
        </p:txBody>
      </p:sp>
      <p:sp>
        <p:nvSpPr>
          <p:cNvPr id="6" name="عنصر نائب لرقم الشريحة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B63A8BB-3048-4F78-B01B-A9C444F3B5B9}" type="slidenum">
              <a:rPr lang="ar-SA" smtClean="0"/>
              <a:t>‹#›</a:t>
            </a:fld>
            <a:endParaRPr lang="ar-SA"/>
          </a:p>
        </p:txBody>
      </p:sp>
    </p:spTree>
    <p:extLst>
      <p:ext uri="{BB962C8B-B14F-4D97-AF65-F5344CB8AC3E}">
        <p14:creationId xmlns:p14="http://schemas.microsoft.com/office/powerpoint/2010/main" val="2704267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3.png"/><Relationship Id="rId7" Type="http://schemas.openxmlformats.org/officeDocument/2006/relationships/diagramColors" Target="../diagrams/colors1.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1333"/>
        </a:solidFill>
        <a:effectLst/>
      </p:bgPr>
    </p:bg>
    <p:spTree>
      <p:nvGrpSpPr>
        <p:cNvPr id="1" name=""/>
        <p:cNvGrpSpPr/>
        <p:nvPr/>
      </p:nvGrpSpPr>
      <p:grpSpPr>
        <a:xfrm>
          <a:off x="0" y="0"/>
          <a:ext cx="0" cy="0"/>
          <a:chOff x="0" y="0"/>
          <a:chExt cx="0" cy="0"/>
        </a:xfrm>
      </p:grpSpPr>
      <p:pic>
        <p:nvPicPr>
          <p:cNvPr id="13" name="صورة 12">
            <a:extLst>
              <a:ext uri="{FF2B5EF4-FFF2-40B4-BE49-F238E27FC236}">
                <a16:creationId xmlns:a16="http://schemas.microsoft.com/office/drawing/2014/main" id="{8D3257F5-1FCD-8AF0-9B43-133BA776698F}"/>
              </a:ext>
            </a:extLst>
          </p:cNvPr>
          <p:cNvPicPr>
            <a:picLocks noChangeAspect="1"/>
          </p:cNvPicPr>
          <p:nvPr/>
        </p:nvPicPr>
        <p:blipFill rotWithShape="1">
          <a:blip r:embed="rId2">
            <a:extLst>
              <a:ext uri="{28A0092B-C50C-407E-A947-70E740481C1C}">
                <a14:useLocalDpi xmlns:a14="http://schemas.microsoft.com/office/drawing/2010/main" val="0"/>
              </a:ext>
            </a:extLst>
          </a:blip>
          <a:srcRect l="6034" r="19321"/>
          <a:stretch/>
        </p:blipFill>
        <p:spPr>
          <a:xfrm>
            <a:off x="6455655" y="1785325"/>
            <a:ext cx="5736345" cy="5120243"/>
          </a:xfrm>
          <a:prstGeom prst="rect">
            <a:avLst/>
          </a:prstGeom>
        </p:spPr>
      </p:pic>
      <p:sp>
        <p:nvSpPr>
          <p:cNvPr id="8" name="مستطيل 7"/>
          <p:cNvSpPr/>
          <p:nvPr/>
        </p:nvSpPr>
        <p:spPr>
          <a:xfrm flipV="1">
            <a:off x="-1" y="1418500"/>
            <a:ext cx="12192001" cy="5515304"/>
          </a:xfrm>
          <a:custGeom>
            <a:avLst/>
            <a:gdLst>
              <a:gd name="connsiteX0" fmla="*/ 0 w 12192000"/>
              <a:gd name="connsiteY0" fmla="*/ 0 h 5389418"/>
              <a:gd name="connsiteX1" fmla="*/ 12192000 w 12192000"/>
              <a:gd name="connsiteY1" fmla="*/ 0 h 5389418"/>
              <a:gd name="connsiteX2" fmla="*/ 12192000 w 12192000"/>
              <a:gd name="connsiteY2" fmla="*/ 5389418 h 5389418"/>
              <a:gd name="connsiteX3" fmla="*/ 0 w 12192000"/>
              <a:gd name="connsiteY3" fmla="*/ 5389418 h 5389418"/>
              <a:gd name="connsiteX4" fmla="*/ 0 w 12192000"/>
              <a:gd name="connsiteY4" fmla="*/ 0 h 5389418"/>
              <a:gd name="connsiteX0" fmla="*/ 0 w 12192000"/>
              <a:gd name="connsiteY0" fmla="*/ 0 h 5389418"/>
              <a:gd name="connsiteX1" fmla="*/ 12192000 w 12192000"/>
              <a:gd name="connsiteY1" fmla="*/ 0 h 5389418"/>
              <a:gd name="connsiteX2" fmla="*/ 0 w 12192000"/>
              <a:gd name="connsiteY2" fmla="*/ 5389418 h 5389418"/>
              <a:gd name="connsiteX3" fmla="*/ 0 w 12192000"/>
              <a:gd name="connsiteY3" fmla="*/ 0 h 5389418"/>
              <a:gd name="connsiteX0" fmla="*/ 0 w 12192000"/>
              <a:gd name="connsiteY0" fmla="*/ 0 h 5389418"/>
              <a:gd name="connsiteX1" fmla="*/ 12192000 w 12192000"/>
              <a:gd name="connsiteY1" fmla="*/ 0 h 5389418"/>
              <a:gd name="connsiteX2" fmla="*/ 0 w 12192000"/>
              <a:gd name="connsiteY2" fmla="*/ 5389418 h 5389418"/>
              <a:gd name="connsiteX3" fmla="*/ 0 w 12192000"/>
              <a:gd name="connsiteY3" fmla="*/ 0 h 5389418"/>
              <a:gd name="connsiteX0" fmla="*/ 0 w 12192000"/>
              <a:gd name="connsiteY0" fmla="*/ 0 h 5394199"/>
              <a:gd name="connsiteX1" fmla="*/ 12192000 w 12192000"/>
              <a:gd name="connsiteY1" fmla="*/ 0 h 5394199"/>
              <a:gd name="connsiteX2" fmla="*/ 0 w 12192000"/>
              <a:gd name="connsiteY2" fmla="*/ 5389418 h 5394199"/>
              <a:gd name="connsiteX3" fmla="*/ 0 w 12192000"/>
              <a:gd name="connsiteY3" fmla="*/ 0 h 5394199"/>
              <a:gd name="connsiteX0" fmla="*/ 0 w 12192000"/>
              <a:gd name="connsiteY0" fmla="*/ 0 h 5395683"/>
              <a:gd name="connsiteX1" fmla="*/ 12192000 w 12192000"/>
              <a:gd name="connsiteY1" fmla="*/ 0 h 5395683"/>
              <a:gd name="connsiteX2" fmla="*/ 0 w 12192000"/>
              <a:gd name="connsiteY2" fmla="*/ 5389418 h 5395683"/>
              <a:gd name="connsiteX3" fmla="*/ 0 w 12192000"/>
              <a:gd name="connsiteY3" fmla="*/ 0 h 5395683"/>
              <a:gd name="connsiteX0" fmla="*/ 0 w 12192000"/>
              <a:gd name="connsiteY0" fmla="*/ 0 h 5395923"/>
              <a:gd name="connsiteX1" fmla="*/ 12192000 w 12192000"/>
              <a:gd name="connsiteY1" fmla="*/ 0 h 5395923"/>
              <a:gd name="connsiteX2" fmla="*/ 0 w 12192000"/>
              <a:gd name="connsiteY2" fmla="*/ 5389418 h 5395923"/>
              <a:gd name="connsiteX3" fmla="*/ 0 w 12192000"/>
              <a:gd name="connsiteY3" fmla="*/ 0 h 5395923"/>
              <a:gd name="connsiteX0" fmla="*/ 0 w 12192000"/>
              <a:gd name="connsiteY0" fmla="*/ 0 h 5393909"/>
              <a:gd name="connsiteX1" fmla="*/ 12192000 w 12192000"/>
              <a:gd name="connsiteY1" fmla="*/ 0 h 5393909"/>
              <a:gd name="connsiteX2" fmla="*/ 0 w 12192000"/>
              <a:gd name="connsiteY2" fmla="*/ 5389418 h 5393909"/>
              <a:gd name="connsiteX3" fmla="*/ 0 w 12192000"/>
              <a:gd name="connsiteY3" fmla="*/ 0 h 5393909"/>
              <a:gd name="connsiteX0" fmla="*/ 0 w 12192000"/>
              <a:gd name="connsiteY0" fmla="*/ 0 h 5394189"/>
              <a:gd name="connsiteX1" fmla="*/ 12192000 w 12192000"/>
              <a:gd name="connsiteY1" fmla="*/ 0 h 5394189"/>
              <a:gd name="connsiteX2" fmla="*/ 0 w 12192000"/>
              <a:gd name="connsiteY2" fmla="*/ 5389418 h 5394189"/>
              <a:gd name="connsiteX3" fmla="*/ 0 w 12192000"/>
              <a:gd name="connsiteY3" fmla="*/ 0 h 5394189"/>
              <a:gd name="connsiteX0" fmla="*/ 0 w 12192000"/>
              <a:gd name="connsiteY0" fmla="*/ 0 h 5502529"/>
              <a:gd name="connsiteX1" fmla="*/ 12192000 w 12192000"/>
              <a:gd name="connsiteY1" fmla="*/ 0 h 5502529"/>
              <a:gd name="connsiteX2" fmla="*/ 0 w 12192000"/>
              <a:gd name="connsiteY2" fmla="*/ 5389418 h 5502529"/>
              <a:gd name="connsiteX3" fmla="*/ 0 w 12192000"/>
              <a:gd name="connsiteY3" fmla="*/ 0 h 5502529"/>
              <a:gd name="connsiteX0" fmla="*/ 0 w 12192000"/>
              <a:gd name="connsiteY0" fmla="*/ 0 h 5480848"/>
              <a:gd name="connsiteX1" fmla="*/ 12192000 w 12192000"/>
              <a:gd name="connsiteY1" fmla="*/ 0 h 5480848"/>
              <a:gd name="connsiteX2" fmla="*/ 0 w 12192000"/>
              <a:gd name="connsiteY2" fmla="*/ 5389418 h 5480848"/>
              <a:gd name="connsiteX3" fmla="*/ 0 w 12192000"/>
              <a:gd name="connsiteY3" fmla="*/ 0 h 5480848"/>
              <a:gd name="connsiteX0" fmla="*/ 0 w 12192000"/>
              <a:gd name="connsiteY0" fmla="*/ 0 h 5610177"/>
              <a:gd name="connsiteX1" fmla="*/ 12192000 w 12192000"/>
              <a:gd name="connsiteY1" fmla="*/ 0 h 5610177"/>
              <a:gd name="connsiteX2" fmla="*/ 0 w 12192000"/>
              <a:gd name="connsiteY2" fmla="*/ 5389418 h 5610177"/>
              <a:gd name="connsiteX3" fmla="*/ 0 w 12192000"/>
              <a:gd name="connsiteY3" fmla="*/ 0 h 5610177"/>
              <a:gd name="connsiteX0" fmla="*/ 0 w 12192000"/>
              <a:gd name="connsiteY0" fmla="*/ 0 h 5589885"/>
              <a:gd name="connsiteX1" fmla="*/ 12192000 w 12192000"/>
              <a:gd name="connsiteY1" fmla="*/ 0 h 5589885"/>
              <a:gd name="connsiteX2" fmla="*/ 0 w 12192000"/>
              <a:gd name="connsiteY2" fmla="*/ 5389418 h 5589885"/>
              <a:gd name="connsiteX3" fmla="*/ 0 w 12192000"/>
              <a:gd name="connsiteY3" fmla="*/ 0 h 5589885"/>
              <a:gd name="connsiteX0" fmla="*/ 0 w 12192000"/>
              <a:gd name="connsiteY0" fmla="*/ 0 h 5610177"/>
              <a:gd name="connsiteX1" fmla="*/ 12192000 w 12192000"/>
              <a:gd name="connsiteY1" fmla="*/ 0 h 5610177"/>
              <a:gd name="connsiteX2" fmla="*/ 0 w 12192000"/>
              <a:gd name="connsiteY2" fmla="*/ 5389418 h 5610177"/>
              <a:gd name="connsiteX3" fmla="*/ 0 w 12192000"/>
              <a:gd name="connsiteY3" fmla="*/ 0 h 5610177"/>
              <a:gd name="connsiteX0" fmla="*/ 0 w 12192000"/>
              <a:gd name="connsiteY0" fmla="*/ 0 h 5602057"/>
              <a:gd name="connsiteX1" fmla="*/ 12192000 w 12192000"/>
              <a:gd name="connsiteY1" fmla="*/ 0 h 5602057"/>
              <a:gd name="connsiteX2" fmla="*/ 0 w 12192000"/>
              <a:gd name="connsiteY2" fmla="*/ 5389418 h 5602057"/>
              <a:gd name="connsiteX3" fmla="*/ 0 w 12192000"/>
              <a:gd name="connsiteY3" fmla="*/ 0 h 5602057"/>
              <a:gd name="connsiteX0" fmla="*/ 0 w 12192000"/>
              <a:gd name="connsiteY0" fmla="*/ 0 h 5501118"/>
              <a:gd name="connsiteX1" fmla="*/ 12192000 w 12192000"/>
              <a:gd name="connsiteY1" fmla="*/ 0 h 5501118"/>
              <a:gd name="connsiteX2" fmla="*/ 0 w 12192000"/>
              <a:gd name="connsiteY2" fmla="*/ 5389418 h 5501118"/>
              <a:gd name="connsiteX3" fmla="*/ 0 w 12192000"/>
              <a:gd name="connsiteY3" fmla="*/ 0 h 5501118"/>
              <a:gd name="connsiteX0" fmla="*/ 0 w 12192000"/>
              <a:gd name="connsiteY0" fmla="*/ 362 h 5471833"/>
              <a:gd name="connsiteX1" fmla="*/ 12192000 w 12192000"/>
              <a:gd name="connsiteY1" fmla="*/ 362 h 5471833"/>
              <a:gd name="connsiteX2" fmla="*/ 0 w 12192000"/>
              <a:gd name="connsiteY2" fmla="*/ 5389780 h 5471833"/>
              <a:gd name="connsiteX3" fmla="*/ 0 w 12192000"/>
              <a:gd name="connsiteY3" fmla="*/ 362 h 5471833"/>
              <a:gd name="connsiteX0" fmla="*/ 0 w 12192000"/>
              <a:gd name="connsiteY0" fmla="*/ 254 h 5471832"/>
              <a:gd name="connsiteX1" fmla="*/ 12192000 w 12192000"/>
              <a:gd name="connsiteY1" fmla="*/ 254 h 5471832"/>
              <a:gd name="connsiteX2" fmla="*/ 0 w 12192000"/>
              <a:gd name="connsiteY2" fmla="*/ 5389672 h 5471832"/>
              <a:gd name="connsiteX3" fmla="*/ 0 w 12192000"/>
              <a:gd name="connsiteY3" fmla="*/ 254 h 5471832"/>
              <a:gd name="connsiteX0" fmla="*/ 0 w 12192000"/>
              <a:gd name="connsiteY0" fmla="*/ 26740 h 5493312"/>
              <a:gd name="connsiteX1" fmla="*/ 12192000 w 12192000"/>
              <a:gd name="connsiteY1" fmla="*/ 26740 h 5493312"/>
              <a:gd name="connsiteX2" fmla="*/ 0 w 12192000"/>
              <a:gd name="connsiteY2" fmla="*/ 5416158 h 5493312"/>
              <a:gd name="connsiteX3" fmla="*/ 0 w 12192000"/>
              <a:gd name="connsiteY3" fmla="*/ 26740 h 5493312"/>
              <a:gd name="connsiteX0" fmla="*/ 0 w 12192000"/>
              <a:gd name="connsiteY0" fmla="*/ 27340 h 5340410"/>
              <a:gd name="connsiteX1" fmla="*/ 12192000 w 12192000"/>
              <a:gd name="connsiteY1" fmla="*/ 27340 h 5340410"/>
              <a:gd name="connsiteX2" fmla="*/ 0 w 12192000"/>
              <a:gd name="connsiteY2" fmla="*/ 5261585 h 5340410"/>
              <a:gd name="connsiteX3" fmla="*/ 0 w 12192000"/>
              <a:gd name="connsiteY3" fmla="*/ 27340 h 5340410"/>
            </a:gdLst>
            <a:ahLst/>
            <a:cxnLst>
              <a:cxn ang="0">
                <a:pos x="connsiteX0" y="connsiteY0"/>
              </a:cxn>
              <a:cxn ang="0">
                <a:pos x="connsiteX1" y="connsiteY1"/>
              </a:cxn>
              <a:cxn ang="0">
                <a:pos x="connsiteX2" y="connsiteY2"/>
              </a:cxn>
              <a:cxn ang="0">
                <a:pos x="connsiteX3" y="connsiteY3"/>
              </a:cxn>
            </a:cxnLst>
            <a:rect l="l" t="t" r="r" b="b"/>
            <a:pathLst>
              <a:path w="12192000" h="5340410">
                <a:moveTo>
                  <a:pt x="0" y="27340"/>
                </a:moveTo>
                <a:lnTo>
                  <a:pt x="12192000" y="27340"/>
                </a:lnTo>
                <a:cubicBezTo>
                  <a:pt x="6189794" y="-475297"/>
                  <a:pt x="5597337" y="6130067"/>
                  <a:pt x="0" y="5261585"/>
                </a:cubicBezTo>
                <a:lnTo>
                  <a:pt x="0" y="27340"/>
                </a:lnTo>
                <a:close/>
              </a:path>
            </a:pathLst>
          </a:cu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ar-SA"/>
          </a:p>
        </p:txBody>
      </p:sp>
      <p:sp>
        <p:nvSpPr>
          <p:cNvPr id="9" name="مستطيل 7"/>
          <p:cNvSpPr/>
          <p:nvPr/>
        </p:nvSpPr>
        <p:spPr>
          <a:xfrm flipV="1">
            <a:off x="-1" y="1969813"/>
            <a:ext cx="11042073" cy="4935756"/>
          </a:xfrm>
          <a:custGeom>
            <a:avLst/>
            <a:gdLst>
              <a:gd name="connsiteX0" fmla="*/ 0 w 12192000"/>
              <a:gd name="connsiteY0" fmla="*/ 0 h 5389418"/>
              <a:gd name="connsiteX1" fmla="*/ 12192000 w 12192000"/>
              <a:gd name="connsiteY1" fmla="*/ 0 h 5389418"/>
              <a:gd name="connsiteX2" fmla="*/ 12192000 w 12192000"/>
              <a:gd name="connsiteY2" fmla="*/ 5389418 h 5389418"/>
              <a:gd name="connsiteX3" fmla="*/ 0 w 12192000"/>
              <a:gd name="connsiteY3" fmla="*/ 5389418 h 5389418"/>
              <a:gd name="connsiteX4" fmla="*/ 0 w 12192000"/>
              <a:gd name="connsiteY4" fmla="*/ 0 h 5389418"/>
              <a:gd name="connsiteX0" fmla="*/ 0 w 12192000"/>
              <a:gd name="connsiteY0" fmla="*/ 0 h 5389418"/>
              <a:gd name="connsiteX1" fmla="*/ 12192000 w 12192000"/>
              <a:gd name="connsiteY1" fmla="*/ 0 h 5389418"/>
              <a:gd name="connsiteX2" fmla="*/ 0 w 12192000"/>
              <a:gd name="connsiteY2" fmla="*/ 5389418 h 5389418"/>
              <a:gd name="connsiteX3" fmla="*/ 0 w 12192000"/>
              <a:gd name="connsiteY3" fmla="*/ 0 h 5389418"/>
              <a:gd name="connsiteX0" fmla="*/ 0 w 12192000"/>
              <a:gd name="connsiteY0" fmla="*/ 0 h 5389418"/>
              <a:gd name="connsiteX1" fmla="*/ 12192000 w 12192000"/>
              <a:gd name="connsiteY1" fmla="*/ 0 h 5389418"/>
              <a:gd name="connsiteX2" fmla="*/ 0 w 12192000"/>
              <a:gd name="connsiteY2" fmla="*/ 5389418 h 5389418"/>
              <a:gd name="connsiteX3" fmla="*/ 0 w 12192000"/>
              <a:gd name="connsiteY3" fmla="*/ 0 h 5389418"/>
              <a:gd name="connsiteX0" fmla="*/ 0 w 12192000"/>
              <a:gd name="connsiteY0" fmla="*/ 0 h 5394199"/>
              <a:gd name="connsiteX1" fmla="*/ 12192000 w 12192000"/>
              <a:gd name="connsiteY1" fmla="*/ 0 h 5394199"/>
              <a:gd name="connsiteX2" fmla="*/ 0 w 12192000"/>
              <a:gd name="connsiteY2" fmla="*/ 5389418 h 5394199"/>
              <a:gd name="connsiteX3" fmla="*/ 0 w 12192000"/>
              <a:gd name="connsiteY3" fmla="*/ 0 h 5394199"/>
              <a:gd name="connsiteX0" fmla="*/ 0 w 12192000"/>
              <a:gd name="connsiteY0" fmla="*/ 0 h 5395683"/>
              <a:gd name="connsiteX1" fmla="*/ 12192000 w 12192000"/>
              <a:gd name="connsiteY1" fmla="*/ 0 h 5395683"/>
              <a:gd name="connsiteX2" fmla="*/ 0 w 12192000"/>
              <a:gd name="connsiteY2" fmla="*/ 5389418 h 5395683"/>
              <a:gd name="connsiteX3" fmla="*/ 0 w 12192000"/>
              <a:gd name="connsiteY3" fmla="*/ 0 h 5395683"/>
              <a:gd name="connsiteX0" fmla="*/ 0 w 12192000"/>
              <a:gd name="connsiteY0" fmla="*/ 0 h 5395923"/>
              <a:gd name="connsiteX1" fmla="*/ 12192000 w 12192000"/>
              <a:gd name="connsiteY1" fmla="*/ 0 h 5395923"/>
              <a:gd name="connsiteX2" fmla="*/ 0 w 12192000"/>
              <a:gd name="connsiteY2" fmla="*/ 5389418 h 5395923"/>
              <a:gd name="connsiteX3" fmla="*/ 0 w 12192000"/>
              <a:gd name="connsiteY3" fmla="*/ 0 h 5395923"/>
              <a:gd name="connsiteX0" fmla="*/ 0 w 12192000"/>
              <a:gd name="connsiteY0" fmla="*/ 0 h 5393909"/>
              <a:gd name="connsiteX1" fmla="*/ 12192000 w 12192000"/>
              <a:gd name="connsiteY1" fmla="*/ 0 h 5393909"/>
              <a:gd name="connsiteX2" fmla="*/ 0 w 12192000"/>
              <a:gd name="connsiteY2" fmla="*/ 5389418 h 5393909"/>
              <a:gd name="connsiteX3" fmla="*/ 0 w 12192000"/>
              <a:gd name="connsiteY3" fmla="*/ 0 h 5393909"/>
              <a:gd name="connsiteX0" fmla="*/ 0 w 12192000"/>
              <a:gd name="connsiteY0" fmla="*/ 0 h 5394189"/>
              <a:gd name="connsiteX1" fmla="*/ 12192000 w 12192000"/>
              <a:gd name="connsiteY1" fmla="*/ 0 h 5394189"/>
              <a:gd name="connsiteX2" fmla="*/ 0 w 12192000"/>
              <a:gd name="connsiteY2" fmla="*/ 5389418 h 5394189"/>
              <a:gd name="connsiteX3" fmla="*/ 0 w 12192000"/>
              <a:gd name="connsiteY3" fmla="*/ 0 h 5394189"/>
              <a:gd name="connsiteX0" fmla="*/ 0 w 12192000"/>
              <a:gd name="connsiteY0" fmla="*/ 0 h 5502529"/>
              <a:gd name="connsiteX1" fmla="*/ 12192000 w 12192000"/>
              <a:gd name="connsiteY1" fmla="*/ 0 h 5502529"/>
              <a:gd name="connsiteX2" fmla="*/ 0 w 12192000"/>
              <a:gd name="connsiteY2" fmla="*/ 5389418 h 5502529"/>
              <a:gd name="connsiteX3" fmla="*/ 0 w 12192000"/>
              <a:gd name="connsiteY3" fmla="*/ 0 h 5502529"/>
              <a:gd name="connsiteX0" fmla="*/ 0 w 12192000"/>
              <a:gd name="connsiteY0" fmla="*/ 0 h 5480848"/>
              <a:gd name="connsiteX1" fmla="*/ 12192000 w 12192000"/>
              <a:gd name="connsiteY1" fmla="*/ 0 h 5480848"/>
              <a:gd name="connsiteX2" fmla="*/ 0 w 12192000"/>
              <a:gd name="connsiteY2" fmla="*/ 5389418 h 5480848"/>
              <a:gd name="connsiteX3" fmla="*/ 0 w 12192000"/>
              <a:gd name="connsiteY3" fmla="*/ 0 h 5480848"/>
              <a:gd name="connsiteX0" fmla="*/ 0 w 12192000"/>
              <a:gd name="connsiteY0" fmla="*/ 0 h 5638537"/>
              <a:gd name="connsiteX1" fmla="*/ 12192000 w 12192000"/>
              <a:gd name="connsiteY1" fmla="*/ 0 h 5638537"/>
              <a:gd name="connsiteX2" fmla="*/ 0 w 12192000"/>
              <a:gd name="connsiteY2" fmla="*/ 5389418 h 5638537"/>
              <a:gd name="connsiteX3" fmla="*/ 0 w 12192000"/>
              <a:gd name="connsiteY3" fmla="*/ 0 h 5638537"/>
              <a:gd name="connsiteX0" fmla="*/ 0 w 12192000"/>
              <a:gd name="connsiteY0" fmla="*/ 0 h 5625012"/>
              <a:gd name="connsiteX1" fmla="*/ 12192000 w 12192000"/>
              <a:gd name="connsiteY1" fmla="*/ 0 h 5625012"/>
              <a:gd name="connsiteX2" fmla="*/ 0 w 12192000"/>
              <a:gd name="connsiteY2" fmla="*/ 5389418 h 5625012"/>
              <a:gd name="connsiteX3" fmla="*/ 0 w 12192000"/>
              <a:gd name="connsiteY3" fmla="*/ 0 h 5625012"/>
              <a:gd name="connsiteX0" fmla="*/ 0 w 12192000"/>
              <a:gd name="connsiteY0" fmla="*/ 0 h 5589995"/>
              <a:gd name="connsiteX1" fmla="*/ 12192000 w 12192000"/>
              <a:gd name="connsiteY1" fmla="*/ 0 h 5589995"/>
              <a:gd name="connsiteX2" fmla="*/ 0 w 12192000"/>
              <a:gd name="connsiteY2" fmla="*/ 5389418 h 5589995"/>
              <a:gd name="connsiteX3" fmla="*/ 0 w 12192000"/>
              <a:gd name="connsiteY3" fmla="*/ 0 h 5589995"/>
              <a:gd name="connsiteX0" fmla="*/ 0 w 12192000"/>
              <a:gd name="connsiteY0" fmla="*/ 0 h 5588293"/>
              <a:gd name="connsiteX1" fmla="*/ 12192000 w 12192000"/>
              <a:gd name="connsiteY1" fmla="*/ 0 h 5588293"/>
              <a:gd name="connsiteX2" fmla="*/ 0 w 12192000"/>
              <a:gd name="connsiteY2" fmla="*/ 5389418 h 5588293"/>
              <a:gd name="connsiteX3" fmla="*/ 0 w 12192000"/>
              <a:gd name="connsiteY3" fmla="*/ 0 h 5588293"/>
              <a:gd name="connsiteX0" fmla="*/ 0 w 12192000"/>
              <a:gd name="connsiteY0" fmla="*/ 0 h 5551189"/>
              <a:gd name="connsiteX1" fmla="*/ 12192000 w 12192000"/>
              <a:gd name="connsiteY1" fmla="*/ 0 h 5551189"/>
              <a:gd name="connsiteX2" fmla="*/ 0 w 12192000"/>
              <a:gd name="connsiteY2" fmla="*/ 5389418 h 5551189"/>
              <a:gd name="connsiteX3" fmla="*/ 0 w 12192000"/>
              <a:gd name="connsiteY3" fmla="*/ 0 h 5551189"/>
              <a:gd name="connsiteX0" fmla="*/ 0 w 12192000"/>
              <a:gd name="connsiteY0" fmla="*/ 0 h 5542795"/>
              <a:gd name="connsiteX1" fmla="*/ 12192000 w 12192000"/>
              <a:gd name="connsiteY1" fmla="*/ 0 h 5542795"/>
              <a:gd name="connsiteX2" fmla="*/ 0 w 12192000"/>
              <a:gd name="connsiteY2" fmla="*/ 5389418 h 5542795"/>
              <a:gd name="connsiteX3" fmla="*/ 0 w 12192000"/>
              <a:gd name="connsiteY3" fmla="*/ 0 h 5542795"/>
            </a:gdLst>
            <a:ahLst/>
            <a:cxnLst>
              <a:cxn ang="0">
                <a:pos x="connsiteX0" y="connsiteY0"/>
              </a:cxn>
              <a:cxn ang="0">
                <a:pos x="connsiteX1" y="connsiteY1"/>
              </a:cxn>
              <a:cxn ang="0">
                <a:pos x="connsiteX2" y="connsiteY2"/>
              </a:cxn>
              <a:cxn ang="0">
                <a:pos x="connsiteX3" y="connsiteY3"/>
              </a:cxn>
            </a:cxnLst>
            <a:rect l="l" t="t" r="r" b="b"/>
            <a:pathLst>
              <a:path w="12192000" h="5542795">
                <a:moveTo>
                  <a:pt x="0" y="0"/>
                </a:moveTo>
                <a:lnTo>
                  <a:pt x="12192000" y="0"/>
                </a:lnTo>
                <a:cubicBezTo>
                  <a:pt x="6399710" y="142631"/>
                  <a:pt x="4903956" y="6610624"/>
                  <a:pt x="0" y="5389418"/>
                </a:cubicBezTo>
                <a:lnTo>
                  <a:pt x="0" y="0"/>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ar-SA" dirty="0"/>
          </a:p>
        </p:txBody>
      </p:sp>
      <p:sp>
        <p:nvSpPr>
          <p:cNvPr id="10" name="مستطيل 7"/>
          <p:cNvSpPr/>
          <p:nvPr/>
        </p:nvSpPr>
        <p:spPr>
          <a:xfrm flipV="1">
            <a:off x="0" y="2555287"/>
            <a:ext cx="10058400" cy="4350282"/>
          </a:xfrm>
          <a:custGeom>
            <a:avLst/>
            <a:gdLst>
              <a:gd name="connsiteX0" fmla="*/ 0 w 12192000"/>
              <a:gd name="connsiteY0" fmla="*/ 0 h 5389418"/>
              <a:gd name="connsiteX1" fmla="*/ 12192000 w 12192000"/>
              <a:gd name="connsiteY1" fmla="*/ 0 h 5389418"/>
              <a:gd name="connsiteX2" fmla="*/ 12192000 w 12192000"/>
              <a:gd name="connsiteY2" fmla="*/ 5389418 h 5389418"/>
              <a:gd name="connsiteX3" fmla="*/ 0 w 12192000"/>
              <a:gd name="connsiteY3" fmla="*/ 5389418 h 5389418"/>
              <a:gd name="connsiteX4" fmla="*/ 0 w 12192000"/>
              <a:gd name="connsiteY4" fmla="*/ 0 h 5389418"/>
              <a:gd name="connsiteX0" fmla="*/ 0 w 12192000"/>
              <a:gd name="connsiteY0" fmla="*/ 0 h 5389418"/>
              <a:gd name="connsiteX1" fmla="*/ 12192000 w 12192000"/>
              <a:gd name="connsiteY1" fmla="*/ 0 h 5389418"/>
              <a:gd name="connsiteX2" fmla="*/ 0 w 12192000"/>
              <a:gd name="connsiteY2" fmla="*/ 5389418 h 5389418"/>
              <a:gd name="connsiteX3" fmla="*/ 0 w 12192000"/>
              <a:gd name="connsiteY3" fmla="*/ 0 h 5389418"/>
              <a:gd name="connsiteX0" fmla="*/ 0 w 12192000"/>
              <a:gd name="connsiteY0" fmla="*/ 0 h 5389418"/>
              <a:gd name="connsiteX1" fmla="*/ 12192000 w 12192000"/>
              <a:gd name="connsiteY1" fmla="*/ 0 h 5389418"/>
              <a:gd name="connsiteX2" fmla="*/ 0 w 12192000"/>
              <a:gd name="connsiteY2" fmla="*/ 5389418 h 5389418"/>
              <a:gd name="connsiteX3" fmla="*/ 0 w 12192000"/>
              <a:gd name="connsiteY3" fmla="*/ 0 h 5389418"/>
              <a:gd name="connsiteX0" fmla="*/ 0 w 12192000"/>
              <a:gd name="connsiteY0" fmla="*/ 0 h 5394199"/>
              <a:gd name="connsiteX1" fmla="*/ 12192000 w 12192000"/>
              <a:gd name="connsiteY1" fmla="*/ 0 h 5394199"/>
              <a:gd name="connsiteX2" fmla="*/ 0 w 12192000"/>
              <a:gd name="connsiteY2" fmla="*/ 5389418 h 5394199"/>
              <a:gd name="connsiteX3" fmla="*/ 0 w 12192000"/>
              <a:gd name="connsiteY3" fmla="*/ 0 h 5394199"/>
              <a:gd name="connsiteX0" fmla="*/ 0 w 12192000"/>
              <a:gd name="connsiteY0" fmla="*/ 0 h 5395683"/>
              <a:gd name="connsiteX1" fmla="*/ 12192000 w 12192000"/>
              <a:gd name="connsiteY1" fmla="*/ 0 h 5395683"/>
              <a:gd name="connsiteX2" fmla="*/ 0 w 12192000"/>
              <a:gd name="connsiteY2" fmla="*/ 5389418 h 5395683"/>
              <a:gd name="connsiteX3" fmla="*/ 0 w 12192000"/>
              <a:gd name="connsiteY3" fmla="*/ 0 h 5395683"/>
              <a:gd name="connsiteX0" fmla="*/ 0 w 12192000"/>
              <a:gd name="connsiteY0" fmla="*/ 0 h 5395923"/>
              <a:gd name="connsiteX1" fmla="*/ 12192000 w 12192000"/>
              <a:gd name="connsiteY1" fmla="*/ 0 h 5395923"/>
              <a:gd name="connsiteX2" fmla="*/ 0 w 12192000"/>
              <a:gd name="connsiteY2" fmla="*/ 5389418 h 5395923"/>
              <a:gd name="connsiteX3" fmla="*/ 0 w 12192000"/>
              <a:gd name="connsiteY3" fmla="*/ 0 h 5395923"/>
              <a:gd name="connsiteX0" fmla="*/ 0 w 12192000"/>
              <a:gd name="connsiteY0" fmla="*/ 0 h 5393909"/>
              <a:gd name="connsiteX1" fmla="*/ 12192000 w 12192000"/>
              <a:gd name="connsiteY1" fmla="*/ 0 h 5393909"/>
              <a:gd name="connsiteX2" fmla="*/ 0 w 12192000"/>
              <a:gd name="connsiteY2" fmla="*/ 5389418 h 5393909"/>
              <a:gd name="connsiteX3" fmla="*/ 0 w 12192000"/>
              <a:gd name="connsiteY3" fmla="*/ 0 h 5393909"/>
              <a:gd name="connsiteX0" fmla="*/ 0 w 12192000"/>
              <a:gd name="connsiteY0" fmla="*/ 0 h 5394189"/>
              <a:gd name="connsiteX1" fmla="*/ 12192000 w 12192000"/>
              <a:gd name="connsiteY1" fmla="*/ 0 h 5394189"/>
              <a:gd name="connsiteX2" fmla="*/ 0 w 12192000"/>
              <a:gd name="connsiteY2" fmla="*/ 5389418 h 5394189"/>
              <a:gd name="connsiteX3" fmla="*/ 0 w 12192000"/>
              <a:gd name="connsiteY3" fmla="*/ 0 h 5394189"/>
              <a:gd name="connsiteX0" fmla="*/ 0 w 12192000"/>
              <a:gd name="connsiteY0" fmla="*/ 0 h 5502529"/>
              <a:gd name="connsiteX1" fmla="*/ 12192000 w 12192000"/>
              <a:gd name="connsiteY1" fmla="*/ 0 h 5502529"/>
              <a:gd name="connsiteX2" fmla="*/ 0 w 12192000"/>
              <a:gd name="connsiteY2" fmla="*/ 5389418 h 5502529"/>
              <a:gd name="connsiteX3" fmla="*/ 0 w 12192000"/>
              <a:gd name="connsiteY3" fmla="*/ 0 h 5502529"/>
              <a:gd name="connsiteX0" fmla="*/ 0 w 12192000"/>
              <a:gd name="connsiteY0" fmla="*/ 0 h 5480848"/>
              <a:gd name="connsiteX1" fmla="*/ 12192000 w 12192000"/>
              <a:gd name="connsiteY1" fmla="*/ 0 h 5480848"/>
              <a:gd name="connsiteX2" fmla="*/ 0 w 12192000"/>
              <a:gd name="connsiteY2" fmla="*/ 5389418 h 5480848"/>
              <a:gd name="connsiteX3" fmla="*/ 0 w 12192000"/>
              <a:gd name="connsiteY3" fmla="*/ 0 h 5480848"/>
              <a:gd name="connsiteX0" fmla="*/ 0 w 12192000"/>
              <a:gd name="connsiteY0" fmla="*/ 0 h 5583071"/>
              <a:gd name="connsiteX1" fmla="*/ 12192000 w 12192000"/>
              <a:gd name="connsiteY1" fmla="*/ 0 h 5583071"/>
              <a:gd name="connsiteX2" fmla="*/ 0 w 12192000"/>
              <a:gd name="connsiteY2" fmla="*/ 5389418 h 5583071"/>
              <a:gd name="connsiteX3" fmla="*/ 0 w 12192000"/>
              <a:gd name="connsiteY3" fmla="*/ 0 h 5583071"/>
              <a:gd name="connsiteX0" fmla="*/ 0 w 12192000"/>
              <a:gd name="connsiteY0" fmla="*/ 0 h 5563615"/>
              <a:gd name="connsiteX1" fmla="*/ 12192000 w 12192000"/>
              <a:gd name="connsiteY1" fmla="*/ 0 h 5563615"/>
              <a:gd name="connsiteX2" fmla="*/ 0 w 12192000"/>
              <a:gd name="connsiteY2" fmla="*/ 5389418 h 5563615"/>
              <a:gd name="connsiteX3" fmla="*/ 0 w 12192000"/>
              <a:gd name="connsiteY3" fmla="*/ 0 h 5563615"/>
              <a:gd name="connsiteX0" fmla="*/ 0 w 12192000"/>
              <a:gd name="connsiteY0" fmla="*/ 0 h 5547987"/>
              <a:gd name="connsiteX1" fmla="*/ 12192000 w 12192000"/>
              <a:gd name="connsiteY1" fmla="*/ 0 h 5547987"/>
              <a:gd name="connsiteX2" fmla="*/ 0 w 12192000"/>
              <a:gd name="connsiteY2" fmla="*/ 5389418 h 5547987"/>
              <a:gd name="connsiteX3" fmla="*/ 0 w 12192000"/>
              <a:gd name="connsiteY3" fmla="*/ 0 h 5547987"/>
              <a:gd name="connsiteX0" fmla="*/ 0 w 12192000"/>
              <a:gd name="connsiteY0" fmla="*/ 0 h 5406053"/>
              <a:gd name="connsiteX1" fmla="*/ 12192000 w 12192000"/>
              <a:gd name="connsiteY1" fmla="*/ 0 h 5406053"/>
              <a:gd name="connsiteX2" fmla="*/ 0 w 12192000"/>
              <a:gd name="connsiteY2" fmla="*/ 5389418 h 5406053"/>
              <a:gd name="connsiteX3" fmla="*/ 0 w 12192000"/>
              <a:gd name="connsiteY3" fmla="*/ 0 h 5406053"/>
              <a:gd name="connsiteX0" fmla="*/ 0 w 12192000"/>
              <a:gd name="connsiteY0" fmla="*/ 0 h 5564479"/>
              <a:gd name="connsiteX1" fmla="*/ 12192000 w 12192000"/>
              <a:gd name="connsiteY1" fmla="*/ 0 h 5564479"/>
              <a:gd name="connsiteX2" fmla="*/ 0 w 12192000"/>
              <a:gd name="connsiteY2" fmla="*/ 5389418 h 5564479"/>
              <a:gd name="connsiteX3" fmla="*/ 0 w 12192000"/>
              <a:gd name="connsiteY3" fmla="*/ 0 h 5564479"/>
              <a:gd name="connsiteX0" fmla="*/ 0 w 12192000"/>
              <a:gd name="connsiteY0" fmla="*/ 0 h 5468202"/>
              <a:gd name="connsiteX1" fmla="*/ 12192000 w 12192000"/>
              <a:gd name="connsiteY1" fmla="*/ 0 h 5468202"/>
              <a:gd name="connsiteX2" fmla="*/ 0 w 12192000"/>
              <a:gd name="connsiteY2" fmla="*/ 5389418 h 5468202"/>
              <a:gd name="connsiteX3" fmla="*/ 0 w 12192000"/>
              <a:gd name="connsiteY3" fmla="*/ 0 h 5468202"/>
            </a:gdLst>
            <a:ahLst/>
            <a:cxnLst>
              <a:cxn ang="0">
                <a:pos x="connsiteX0" y="connsiteY0"/>
              </a:cxn>
              <a:cxn ang="0">
                <a:pos x="connsiteX1" y="connsiteY1"/>
              </a:cxn>
              <a:cxn ang="0">
                <a:pos x="connsiteX2" y="connsiteY2"/>
              </a:cxn>
              <a:cxn ang="0">
                <a:pos x="connsiteX3" y="connsiteY3"/>
              </a:cxn>
            </a:cxnLst>
            <a:rect l="l" t="t" r="r" b="b"/>
            <a:pathLst>
              <a:path w="12192000" h="5468202">
                <a:moveTo>
                  <a:pt x="0" y="0"/>
                </a:moveTo>
                <a:lnTo>
                  <a:pt x="12192000" y="0"/>
                </a:lnTo>
                <a:cubicBezTo>
                  <a:pt x="5293228" y="808683"/>
                  <a:pt x="5313116" y="6177808"/>
                  <a:pt x="0" y="5389418"/>
                </a:cubicBezTo>
                <a:lnTo>
                  <a:pt x="0" y="0"/>
                </a:lnTo>
                <a:close/>
              </a:path>
            </a:pathLst>
          </a:cu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ar-SA" dirty="0"/>
          </a:p>
        </p:txBody>
      </p:sp>
      <p:sp>
        <p:nvSpPr>
          <p:cNvPr id="11" name="مستطيل 7"/>
          <p:cNvSpPr/>
          <p:nvPr/>
        </p:nvSpPr>
        <p:spPr>
          <a:xfrm flipV="1">
            <a:off x="-909" y="3120271"/>
            <a:ext cx="9390007" cy="3803531"/>
          </a:xfrm>
          <a:custGeom>
            <a:avLst/>
            <a:gdLst>
              <a:gd name="connsiteX0" fmla="*/ 0 w 12192000"/>
              <a:gd name="connsiteY0" fmla="*/ 0 h 5389418"/>
              <a:gd name="connsiteX1" fmla="*/ 12192000 w 12192000"/>
              <a:gd name="connsiteY1" fmla="*/ 0 h 5389418"/>
              <a:gd name="connsiteX2" fmla="*/ 12192000 w 12192000"/>
              <a:gd name="connsiteY2" fmla="*/ 5389418 h 5389418"/>
              <a:gd name="connsiteX3" fmla="*/ 0 w 12192000"/>
              <a:gd name="connsiteY3" fmla="*/ 5389418 h 5389418"/>
              <a:gd name="connsiteX4" fmla="*/ 0 w 12192000"/>
              <a:gd name="connsiteY4" fmla="*/ 0 h 5389418"/>
              <a:gd name="connsiteX0" fmla="*/ 0 w 12192000"/>
              <a:gd name="connsiteY0" fmla="*/ 0 h 5389418"/>
              <a:gd name="connsiteX1" fmla="*/ 12192000 w 12192000"/>
              <a:gd name="connsiteY1" fmla="*/ 0 h 5389418"/>
              <a:gd name="connsiteX2" fmla="*/ 0 w 12192000"/>
              <a:gd name="connsiteY2" fmla="*/ 5389418 h 5389418"/>
              <a:gd name="connsiteX3" fmla="*/ 0 w 12192000"/>
              <a:gd name="connsiteY3" fmla="*/ 0 h 5389418"/>
              <a:gd name="connsiteX0" fmla="*/ 0 w 12192000"/>
              <a:gd name="connsiteY0" fmla="*/ 0 h 5389418"/>
              <a:gd name="connsiteX1" fmla="*/ 12192000 w 12192000"/>
              <a:gd name="connsiteY1" fmla="*/ 0 h 5389418"/>
              <a:gd name="connsiteX2" fmla="*/ 0 w 12192000"/>
              <a:gd name="connsiteY2" fmla="*/ 5389418 h 5389418"/>
              <a:gd name="connsiteX3" fmla="*/ 0 w 12192000"/>
              <a:gd name="connsiteY3" fmla="*/ 0 h 5389418"/>
              <a:gd name="connsiteX0" fmla="*/ 0 w 12192000"/>
              <a:gd name="connsiteY0" fmla="*/ 0 h 5394199"/>
              <a:gd name="connsiteX1" fmla="*/ 12192000 w 12192000"/>
              <a:gd name="connsiteY1" fmla="*/ 0 h 5394199"/>
              <a:gd name="connsiteX2" fmla="*/ 0 w 12192000"/>
              <a:gd name="connsiteY2" fmla="*/ 5389418 h 5394199"/>
              <a:gd name="connsiteX3" fmla="*/ 0 w 12192000"/>
              <a:gd name="connsiteY3" fmla="*/ 0 h 5394199"/>
              <a:gd name="connsiteX0" fmla="*/ 0 w 12192000"/>
              <a:gd name="connsiteY0" fmla="*/ 0 h 5395683"/>
              <a:gd name="connsiteX1" fmla="*/ 12192000 w 12192000"/>
              <a:gd name="connsiteY1" fmla="*/ 0 h 5395683"/>
              <a:gd name="connsiteX2" fmla="*/ 0 w 12192000"/>
              <a:gd name="connsiteY2" fmla="*/ 5389418 h 5395683"/>
              <a:gd name="connsiteX3" fmla="*/ 0 w 12192000"/>
              <a:gd name="connsiteY3" fmla="*/ 0 h 5395683"/>
              <a:gd name="connsiteX0" fmla="*/ 0 w 12192000"/>
              <a:gd name="connsiteY0" fmla="*/ 0 h 5395923"/>
              <a:gd name="connsiteX1" fmla="*/ 12192000 w 12192000"/>
              <a:gd name="connsiteY1" fmla="*/ 0 h 5395923"/>
              <a:gd name="connsiteX2" fmla="*/ 0 w 12192000"/>
              <a:gd name="connsiteY2" fmla="*/ 5389418 h 5395923"/>
              <a:gd name="connsiteX3" fmla="*/ 0 w 12192000"/>
              <a:gd name="connsiteY3" fmla="*/ 0 h 5395923"/>
              <a:gd name="connsiteX0" fmla="*/ 0 w 12192000"/>
              <a:gd name="connsiteY0" fmla="*/ 0 h 5393909"/>
              <a:gd name="connsiteX1" fmla="*/ 12192000 w 12192000"/>
              <a:gd name="connsiteY1" fmla="*/ 0 h 5393909"/>
              <a:gd name="connsiteX2" fmla="*/ 0 w 12192000"/>
              <a:gd name="connsiteY2" fmla="*/ 5389418 h 5393909"/>
              <a:gd name="connsiteX3" fmla="*/ 0 w 12192000"/>
              <a:gd name="connsiteY3" fmla="*/ 0 h 5393909"/>
              <a:gd name="connsiteX0" fmla="*/ 0 w 12192000"/>
              <a:gd name="connsiteY0" fmla="*/ 0 h 5394189"/>
              <a:gd name="connsiteX1" fmla="*/ 12192000 w 12192000"/>
              <a:gd name="connsiteY1" fmla="*/ 0 h 5394189"/>
              <a:gd name="connsiteX2" fmla="*/ 0 w 12192000"/>
              <a:gd name="connsiteY2" fmla="*/ 5389418 h 5394189"/>
              <a:gd name="connsiteX3" fmla="*/ 0 w 12192000"/>
              <a:gd name="connsiteY3" fmla="*/ 0 h 5394189"/>
              <a:gd name="connsiteX0" fmla="*/ 0 w 12192000"/>
              <a:gd name="connsiteY0" fmla="*/ 0 h 5502529"/>
              <a:gd name="connsiteX1" fmla="*/ 12192000 w 12192000"/>
              <a:gd name="connsiteY1" fmla="*/ 0 h 5502529"/>
              <a:gd name="connsiteX2" fmla="*/ 0 w 12192000"/>
              <a:gd name="connsiteY2" fmla="*/ 5389418 h 5502529"/>
              <a:gd name="connsiteX3" fmla="*/ 0 w 12192000"/>
              <a:gd name="connsiteY3" fmla="*/ 0 h 5502529"/>
              <a:gd name="connsiteX0" fmla="*/ 0 w 12192000"/>
              <a:gd name="connsiteY0" fmla="*/ 0 h 5480848"/>
              <a:gd name="connsiteX1" fmla="*/ 12192000 w 12192000"/>
              <a:gd name="connsiteY1" fmla="*/ 0 h 5480848"/>
              <a:gd name="connsiteX2" fmla="*/ 0 w 12192000"/>
              <a:gd name="connsiteY2" fmla="*/ 5389418 h 5480848"/>
              <a:gd name="connsiteX3" fmla="*/ 0 w 12192000"/>
              <a:gd name="connsiteY3" fmla="*/ 0 h 5480848"/>
              <a:gd name="connsiteX0" fmla="*/ 0 w 12192000"/>
              <a:gd name="connsiteY0" fmla="*/ 0 h 5719047"/>
              <a:gd name="connsiteX1" fmla="*/ 12192000 w 12192000"/>
              <a:gd name="connsiteY1" fmla="*/ 0 h 5719047"/>
              <a:gd name="connsiteX2" fmla="*/ 0 w 12192000"/>
              <a:gd name="connsiteY2" fmla="*/ 5389418 h 5719047"/>
              <a:gd name="connsiteX3" fmla="*/ 0 w 12192000"/>
              <a:gd name="connsiteY3" fmla="*/ 0 h 5719047"/>
              <a:gd name="connsiteX0" fmla="*/ 0 w 12192000"/>
              <a:gd name="connsiteY0" fmla="*/ 0 h 5679087"/>
              <a:gd name="connsiteX1" fmla="*/ 12192000 w 12192000"/>
              <a:gd name="connsiteY1" fmla="*/ 0 h 5679087"/>
              <a:gd name="connsiteX2" fmla="*/ 0 w 12192000"/>
              <a:gd name="connsiteY2" fmla="*/ 5389418 h 5679087"/>
              <a:gd name="connsiteX3" fmla="*/ 0 w 12192000"/>
              <a:gd name="connsiteY3" fmla="*/ 0 h 5679087"/>
              <a:gd name="connsiteX0" fmla="*/ 13699 w 12205699"/>
              <a:gd name="connsiteY0" fmla="*/ 0 h 7252520"/>
              <a:gd name="connsiteX1" fmla="*/ 12205699 w 12205699"/>
              <a:gd name="connsiteY1" fmla="*/ 0 h 7252520"/>
              <a:gd name="connsiteX2" fmla="*/ 0 w 12205699"/>
              <a:gd name="connsiteY2" fmla="*/ 7016802 h 7252520"/>
              <a:gd name="connsiteX3" fmla="*/ 13699 w 12205699"/>
              <a:gd name="connsiteY3" fmla="*/ 0 h 7252520"/>
              <a:gd name="connsiteX0" fmla="*/ 13699 w 12205699"/>
              <a:gd name="connsiteY0" fmla="*/ 0 h 7032482"/>
              <a:gd name="connsiteX1" fmla="*/ 12205699 w 12205699"/>
              <a:gd name="connsiteY1" fmla="*/ 0 h 7032482"/>
              <a:gd name="connsiteX2" fmla="*/ 0 w 12205699"/>
              <a:gd name="connsiteY2" fmla="*/ 7016802 h 7032482"/>
              <a:gd name="connsiteX3" fmla="*/ 13699 w 12205699"/>
              <a:gd name="connsiteY3" fmla="*/ 0 h 7032482"/>
              <a:gd name="connsiteX0" fmla="*/ 1319 w 12193319"/>
              <a:gd name="connsiteY0" fmla="*/ 0 h 6638976"/>
              <a:gd name="connsiteX1" fmla="*/ 12193319 w 12193319"/>
              <a:gd name="connsiteY1" fmla="*/ 0 h 6638976"/>
              <a:gd name="connsiteX2" fmla="*/ 1319 w 12193319"/>
              <a:gd name="connsiteY2" fmla="*/ 6622285 h 6638976"/>
              <a:gd name="connsiteX3" fmla="*/ 1319 w 12193319"/>
              <a:gd name="connsiteY3" fmla="*/ 0 h 6638976"/>
              <a:gd name="connsiteX0" fmla="*/ 1319 w 13645399"/>
              <a:gd name="connsiteY0" fmla="*/ 0 h 6639021"/>
              <a:gd name="connsiteX1" fmla="*/ 13645399 w 13645399"/>
              <a:gd name="connsiteY1" fmla="*/ 16437 h 6639021"/>
              <a:gd name="connsiteX2" fmla="*/ 1319 w 13645399"/>
              <a:gd name="connsiteY2" fmla="*/ 6622285 h 6639021"/>
              <a:gd name="connsiteX3" fmla="*/ 1319 w 13645399"/>
              <a:gd name="connsiteY3" fmla="*/ 0 h 6639021"/>
              <a:gd name="connsiteX0" fmla="*/ 1319 w 13645399"/>
              <a:gd name="connsiteY0" fmla="*/ 0 h 6635804"/>
              <a:gd name="connsiteX1" fmla="*/ 13645399 w 13645399"/>
              <a:gd name="connsiteY1" fmla="*/ 16437 h 6635804"/>
              <a:gd name="connsiteX2" fmla="*/ 1319 w 13645399"/>
              <a:gd name="connsiteY2" fmla="*/ 6622285 h 6635804"/>
              <a:gd name="connsiteX3" fmla="*/ 1319 w 13645399"/>
              <a:gd name="connsiteY3" fmla="*/ 0 h 6635804"/>
              <a:gd name="connsiteX0" fmla="*/ 1319 w 13645399"/>
              <a:gd name="connsiteY0" fmla="*/ 0 h 6878396"/>
              <a:gd name="connsiteX1" fmla="*/ 13645399 w 13645399"/>
              <a:gd name="connsiteY1" fmla="*/ 16437 h 6878396"/>
              <a:gd name="connsiteX2" fmla="*/ 1319 w 13645399"/>
              <a:gd name="connsiteY2" fmla="*/ 6622285 h 6878396"/>
              <a:gd name="connsiteX3" fmla="*/ 1319 w 13645399"/>
              <a:gd name="connsiteY3" fmla="*/ 0 h 6878396"/>
              <a:gd name="connsiteX0" fmla="*/ 1319 w 13645399"/>
              <a:gd name="connsiteY0" fmla="*/ 0 h 6844525"/>
              <a:gd name="connsiteX1" fmla="*/ 13645399 w 13645399"/>
              <a:gd name="connsiteY1" fmla="*/ 16437 h 6844525"/>
              <a:gd name="connsiteX2" fmla="*/ 1319 w 13645399"/>
              <a:gd name="connsiteY2" fmla="*/ 6622285 h 6844525"/>
              <a:gd name="connsiteX3" fmla="*/ 1319 w 13645399"/>
              <a:gd name="connsiteY3" fmla="*/ 0 h 6844525"/>
            </a:gdLst>
            <a:ahLst/>
            <a:cxnLst>
              <a:cxn ang="0">
                <a:pos x="connsiteX0" y="connsiteY0"/>
              </a:cxn>
              <a:cxn ang="0">
                <a:pos x="connsiteX1" y="connsiteY1"/>
              </a:cxn>
              <a:cxn ang="0">
                <a:pos x="connsiteX2" y="connsiteY2"/>
              </a:cxn>
              <a:cxn ang="0">
                <a:pos x="connsiteX3" y="connsiteY3"/>
              </a:cxn>
            </a:cxnLst>
            <a:rect l="l" t="t" r="r" b="b"/>
            <a:pathLst>
              <a:path w="13645399" h="6844525">
                <a:moveTo>
                  <a:pt x="1319" y="0"/>
                </a:moveTo>
                <a:lnTo>
                  <a:pt x="13645399" y="16437"/>
                </a:lnTo>
                <a:cubicBezTo>
                  <a:pt x="7338675" y="-298259"/>
                  <a:pt x="4685712" y="8322249"/>
                  <a:pt x="1319" y="6622285"/>
                </a:cubicBezTo>
                <a:cubicBezTo>
                  <a:pt x="5885" y="4283351"/>
                  <a:pt x="-3247" y="2338934"/>
                  <a:pt x="1319" y="0"/>
                </a:cubicBezTo>
                <a:close/>
              </a:path>
            </a:pathLst>
          </a:custGeom>
          <a:solidFill>
            <a:schemeClr val="accent5">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ar-SA" sz="5400" dirty="0">
              <a:ln w="0">
                <a:noFill/>
              </a:ln>
              <a:solidFill>
                <a:schemeClr val="accent1">
                  <a:lumMod val="50000"/>
                </a:schemeClr>
              </a:solidFill>
              <a:effectLst>
                <a:outerShdw blurRad="50800" dist="38100" dir="18900000" algn="bl" rotWithShape="0">
                  <a:prstClr val="black">
                    <a:alpha val="40000"/>
                  </a:prstClr>
                </a:outerShdw>
              </a:effectLst>
              <a:latin typeface="Arabic Typesetting" panose="03020402040406030203" pitchFamily="66" charset="-78"/>
              <a:cs typeface="Arabic Typesetting" panose="03020402040406030203" pitchFamily="66" charset="-78"/>
            </a:endParaRPr>
          </a:p>
        </p:txBody>
      </p:sp>
      <p:sp>
        <p:nvSpPr>
          <p:cNvPr id="15" name="مستطيل 14"/>
          <p:cNvSpPr/>
          <p:nvPr/>
        </p:nvSpPr>
        <p:spPr>
          <a:xfrm>
            <a:off x="5666510" y="4426188"/>
            <a:ext cx="3810000" cy="646331"/>
          </a:xfrm>
          <a:prstGeom prst="rect">
            <a:avLst/>
          </a:prstGeom>
        </p:spPr>
        <p:txBody>
          <a:bodyPr wrap="square">
            <a:spAutoFit/>
          </a:bodyPr>
          <a:lstStyle/>
          <a:p>
            <a:pPr algn="ctr"/>
            <a:r>
              <a:rPr lang="ar-SA"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pPr algn="ctr"/>
            <a:endParaRPr lang="ar-SA"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مستطيل 15"/>
          <p:cNvSpPr/>
          <p:nvPr/>
        </p:nvSpPr>
        <p:spPr>
          <a:xfrm>
            <a:off x="8876978" y="732969"/>
            <a:ext cx="4330187" cy="1138773"/>
          </a:xfrm>
          <a:prstGeom prst="rect">
            <a:avLst/>
          </a:prstGeom>
        </p:spPr>
        <p:txBody>
          <a:bodyPr wrap="square">
            <a:spAutoFit/>
          </a:bodyPr>
          <a:lstStyle/>
          <a:p>
            <a:pPr lvl="1" algn="ctr"/>
            <a:r>
              <a:rPr lang="ar-SA" sz="3200" b="1" dirty="0">
                <a:solidFill>
                  <a:schemeClr val="accent2">
                    <a:lumMod val="75000"/>
                  </a:schemeClr>
                </a:solidFill>
                <a:latin typeface="Sakkal Majalla" panose="02000000000000000000" pitchFamily="2" charset="-78"/>
              </a:rPr>
              <a:t>مش</a:t>
            </a:r>
            <a:r>
              <a:rPr lang="ar-SY" sz="3200" b="1" dirty="0">
                <a:solidFill>
                  <a:schemeClr val="accent2">
                    <a:lumMod val="75000"/>
                  </a:schemeClr>
                </a:solidFill>
                <a:latin typeface="Sakkal Majalla" panose="02000000000000000000" pitchFamily="2" charset="-78"/>
              </a:rPr>
              <a:t>ـــــــ</a:t>
            </a:r>
            <a:r>
              <a:rPr lang="ar-SA" sz="3200" b="1" dirty="0">
                <a:solidFill>
                  <a:schemeClr val="accent2">
                    <a:lumMod val="75000"/>
                  </a:schemeClr>
                </a:solidFill>
                <a:latin typeface="Sakkal Majalla" panose="02000000000000000000" pitchFamily="2" charset="-78"/>
              </a:rPr>
              <a:t>روع</a:t>
            </a:r>
            <a:endParaRPr lang="ar-SY" sz="6000" b="1" dirty="0">
              <a:solidFill>
                <a:schemeClr val="accent2">
                  <a:lumMod val="75000"/>
                </a:schemeClr>
              </a:solidFill>
              <a:latin typeface="Arabic Typesetting" panose="03020402040406030203" pitchFamily="66" charset="-78"/>
              <a:cs typeface="Arabic Typesetting" panose="03020402040406030203" pitchFamily="66" charset="-78"/>
            </a:endParaRPr>
          </a:p>
          <a:p>
            <a:pPr lvl="1" algn="ctr"/>
            <a:r>
              <a:rPr lang="ar-SY" sz="3600" b="1" dirty="0">
                <a:solidFill>
                  <a:schemeClr val="accent1">
                    <a:lumMod val="75000"/>
                  </a:schemeClr>
                </a:solidFill>
                <a:latin typeface="Sakkal Majalla" panose="02000000000000000000" pitchFamily="2" charset="-78"/>
                <a:cs typeface="PT Bold Heading" panose="02010400000000000000" pitchFamily="2" charset="-78"/>
              </a:rPr>
              <a:t>        </a:t>
            </a:r>
            <a:r>
              <a:rPr lang="ar-SA" sz="3600" b="1" dirty="0">
                <a:solidFill>
                  <a:schemeClr val="accent1">
                    <a:lumMod val="75000"/>
                  </a:schemeClr>
                </a:solidFill>
                <a:latin typeface="Sakkal Majalla" panose="02000000000000000000" pitchFamily="2" charset="-78"/>
                <a:cs typeface="PT Bold Heading" panose="02010400000000000000" pitchFamily="2" charset="-78"/>
              </a:rPr>
              <a:t>الحجز  الفندقي</a:t>
            </a:r>
            <a:endParaRPr lang="ar-SA" sz="3600" dirty="0">
              <a:solidFill>
                <a:schemeClr val="accent1">
                  <a:lumMod val="75000"/>
                </a:schemeClr>
              </a:solidFill>
              <a:cs typeface="PT Bold Heading" panose="02010400000000000000" pitchFamily="2" charset="-78"/>
            </a:endParaRPr>
          </a:p>
        </p:txBody>
      </p:sp>
      <p:sp>
        <p:nvSpPr>
          <p:cNvPr id="17" name="مستطيل 16"/>
          <p:cNvSpPr/>
          <p:nvPr/>
        </p:nvSpPr>
        <p:spPr>
          <a:xfrm>
            <a:off x="-49308" y="5022036"/>
            <a:ext cx="6455654" cy="1508105"/>
          </a:xfrm>
          <a:prstGeom prst="rect">
            <a:avLst/>
          </a:prstGeom>
        </p:spPr>
        <p:txBody>
          <a:bodyPr wrap="square" numCol="1">
            <a:spAutoFit/>
          </a:bodyPr>
          <a:lstStyle/>
          <a:p>
            <a:pPr marL="612000" lvl="1" algn="ctr"/>
            <a:r>
              <a:rPr lang="ar-SA" sz="2400" b="1" dirty="0" err="1">
                <a:solidFill>
                  <a:schemeClr val="accent2">
                    <a:lumMod val="75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إع</a:t>
            </a:r>
            <a:r>
              <a:rPr lang="ar-SY" sz="2400" b="1" dirty="0">
                <a:solidFill>
                  <a:schemeClr val="accent2">
                    <a:lumMod val="75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ـــ</a:t>
            </a:r>
            <a:r>
              <a:rPr lang="ar-SA" sz="2400" b="1" dirty="0">
                <a:solidFill>
                  <a:schemeClr val="accent2">
                    <a:lumMod val="75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داد الط</a:t>
            </a:r>
            <a:r>
              <a:rPr lang="ar-SY" sz="2400" b="1" dirty="0">
                <a:solidFill>
                  <a:schemeClr val="accent2">
                    <a:lumMod val="75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ــــ</a:t>
            </a:r>
            <a:r>
              <a:rPr lang="ar-SA" sz="2400" b="1" dirty="0">
                <a:solidFill>
                  <a:schemeClr val="accent2">
                    <a:lumMod val="75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لاب:</a:t>
            </a:r>
            <a:endParaRPr lang="ar-SY" sz="2400" b="1" dirty="0">
              <a:solidFill>
                <a:schemeClr val="accent2">
                  <a:lumMod val="75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marL="612000" lvl="1" algn="ctr"/>
            <a:br>
              <a:rPr lang="ar-SA" sz="2400" b="1"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br>
            <a:r>
              <a:rPr lang="ar-SA" sz="2200" b="1"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محمد علي</a:t>
            </a:r>
            <a:r>
              <a:rPr lang="ar-SY" sz="2200" b="1"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نجيب</a:t>
            </a:r>
            <a:r>
              <a:rPr lang="ar-SA" sz="2200" b="1"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الإبراهيم</a:t>
            </a:r>
            <a:r>
              <a:rPr lang="ar-SY" sz="2200" b="1"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  </a:t>
            </a:r>
            <a:r>
              <a:rPr lang="ar-SA" sz="2200" b="1"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محمد ضياء خميس</a:t>
            </a:r>
          </a:p>
          <a:p>
            <a:pPr marL="612000" lvl="1" algn="ctr"/>
            <a:r>
              <a:rPr lang="ar-SA" sz="2200" b="1"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عبدالقادر أبو علي</a:t>
            </a:r>
            <a:endParaRPr lang="ar-SA" sz="22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p:txBody>
      </p:sp>
      <p:sp>
        <p:nvSpPr>
          <p:cNvPr id="2" name="مستطيل 1"/>
          <p:cNvSpPr/>
          <p:nvPr/>
        </p:nvSpPr>
        <p:spPr>
          <a:xfrm>
            <a:off x="7571510" y="1834159"/>
            <a:ext cx="2704234" cy="954107"/>
          </a:xfrm>
          <a:prstGeom prst="rect">
            <a:avLst/>
          </a:prstGeom>
        </p:spPr>
        <p:txBody>
          <a:bodyPr wrap="square">
            <a:spAutoFit/>
          </a:bodyPr>
          <a:lstStyle/>
          <a:p>
            <a:r>
              <a:rPr lang="ar-SA" sz="3200" b="1" dirty="0">
                <a:solidFill>
                  <a:schemeClr val="accent1">
                    <a:lumMod val="50000"/>
                  </a:schemeClr>
                </a:solidFill>
                <a:latin typeface="Sakkal Majalla" panose="02000000000000000000" pitchFamily="2" charset="-78"/>
                <a:cs typeface="Sakkal Majalla" panose="02000000000000000000" pitchFamily="2" charset="-78"/>
              </a:rPr>
              <a:t> </a:t>
            </a:r>
            <a:r>
              <a:rPr lang="ar-SA" sz="2400" b="1" dirty="0" err="1">
                <a:solidFill>
                  <a:schemeClr val="accent2">
                    <a:lumMod val="75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إش</a:t>
            </a:r>
            <a:r>
              <a:rPr lang="ar-SY" sz="2400" b="1" dirty="0">
                <a:solidFill>
                  <a:schemeClr val="accent2">
                    <a:lumMod val="75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ـــــــــ</a:t>
            </a:r>
            <a:r>
              <a:rPr lang="ar-SA" sz="2400" b="1" dirty="0">
                <a:solidFill>
                  <a:schemeClr val="accent2">
                    <a:lumMod val="75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راف:</a:t>
            </a:r>
            <a:br>
              <a:rPr lang="ar-SA" sz="2400" b="1" dirty="0">
                <a:solidFill>
                  <a:schemeClr val="accent1">
                    <a:lumMod val="60000"/>
                    <a:lumOff val="40000"/>
                  </a:schemeClr>
                </a:solidFill>
                <a:latin typeface="Cocon® Next Arabic" panose="020A0503020102020204" pitchFamily="18" charset="-78"/>
                <a:ea typeface="Cocon® Next Arabic" panose="020A0503020102020204" pitchFamily="18" charset="-78"/>
                <a:cs typeface="Cocon® Next Arabic" panose="020A0503020102020204" pitchFamily="18" charset="-78"/>
              </a:rPr>
            </a:br>
            <a:r>
              <a:rPr lang="ar-SA" sz="2400" b="1" dirty="0">
                <a:solidFill>
                  <a:schemeClr val="accent1">
                    <a:lumMod val="40000"/>
                    <a:lumOff val="6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م.</a:t>
            </a:r>
            <a:r>
              <a:rPr lang="ar-SY" sz="2400" b="1" dirty="0">
                <a:solidFill>
                  <a:schemeClr val="accent1">
                    <a:lumMod val="40000"/>
                    <a:lumOff val="6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a:t>
            </a:r>
            <a:r>
              <a:rPr lang="ar-SA" sz="2400" b="1" dirty="0">
                <a:solidFill>
                  <a:schemeClr val="accent1">
                    <a:lumMod val="40000"/>
                    <a:lumOff val="6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وليد العليوي</a:t>
            </a:r>
            <a:endParaRPr lang="ar-SA" sz="2400" dirty="0">
              <a:solidFill>
                <a:schemeClr val="accent1">
                  <a:lumMod val="40000"/>
                  <a:lumOff val="6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p:txBody>
      </p:sp>
      <p:sp>
        <p:nvSpPr>
          <p:cNvPr id="3" name="مستطيل 2"/>
          <p:cNvSpPr/>
          <p:nvPr/>
        </p:nvSpPr>
        <p:spPr>
          <a:xfrm>
            <a:off x="5274014" y="6443903"/>
            <a:ext cx="1654620" cy="369332"/>
          </a:xfrm>
          <a:prstGeom prst="rect">
            <a:avLst/>
          </a:prstGeom>
        </p:spPr>
        <p:txBody>
          <a:bodyPr wrap="none">
            <a:spAutoFit/>
          </a:bodyPr>
          <a:lstStyle/>
          <a:p>
            <a:r>
              <a:rPr lang="ar-SY" sz="1800" b="1" dirty="0">
                <a:solidFill>
                  <a:schemeClr val="accent2">
                    <a:lumMod val="75000"/>
                  </a:schemeClr>
                </a:solidFill>
                <a:effectLst/>
                <a:latin typeface="Calibri" panose="020F0502020204030204" pitchFamily="34" charset="0"/>
                <a:ea typeface="Times New Roman" panose="02020603050405020304" pitchFamily="18" charset="0"/>
                <a:cs typeface="Calibri" panose="020F0502020204030204" pitchFamily="34" charset="0"/>
              </a:rPr>
              <a:t> 1444ه – 2023م</a:t>
            </a:r>
            <a:endParaRPr lang="ar-SA" sz="2400" dirty="0">
              <a:solidFill>
                <a:schemeClr val="accent2">
                  <a:lumMod val="75000"/>
                </a:schemeClr>
              </a:solidFill>
              <a:latin typeface="Calibri (النص الأساسي)"/>
            </a:endParaRPr>
          </a:p>
        </p:txBody>
      </p:sp>
    </p:spTree>
    <p:extLst>
      <p:ext uri="{BB962C8B-B14F-4D97-AF65-F5344CB8AC3E}">
        <p14:creationId xmlns:p14="http://schemas.microsoft.com/office/powerpoint/2010/main" val="158417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63862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0218"/>
            <a:ext cx="10515600" cy="1330469"/>
          </a:xfrm>
        </p:spPr>
        <p:txBody>
          <a:bodyPr/>
          <a:lstStyle/>
          <a:p>
            <a:pPr algn="ct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Cocon® Next Arabic" panose="020A0503020102020204" pitchFamily="18" charset="-78"/>
                <a:ea typeface="Cocon® Next Arabic" panose="020A0503020102020204" pitchFamily="18" charset="-78"/>
                <a:cs typeface="Cocon® Next Arabic" panose="020A0503020102020204" pitchFamily="18" charset="-78"/>
              </a:rPr>
              <a:t> بعض أنواع قواعد البيانات</a:t>
            </a: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 </a:t>
            </a:r>
          </a:p>
        </p:txBody>
      </p:sp>
      <p:sp>
        <p:nvSpPr>
          <p:cNvPr id="12" name="مستطيل 11"/>
          <p:cNvSpPr/>
          <p:nvPr/>
        </p:nvSpPr>
        <p:spPr>
          <a:xfrm>
            <a:off x="5957455" y="2078182"/>
            <a:ext cx="5872416" cy="4267199"/>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13" name="مربع نص 12"/>
          <p:cNvSpPr txBox="1"/>
          <p:nvPr/>
        </p:nvSpPr>
        <p:spPr>
          <a:xfrm>
            <a:off x="2743200" y="2246188"/>
            <a:ext cx="9086670" cy="5416868"/>
          </a:xfrm>
          <a:prstGeom prst="rect">
            <a:avLst/>
          </a:prstGeom>
          <a:noFill/>
        </p:spPr>
        <p:txBody>
          <a:bodyPr wrap="square" rtlCol="1">
            <a:spAutoFit/>
          </a:bodyPr>
          <a:lstStyle/>
          <a:p>
            <a:pPr marL="342900" indent="-342900">
              <a:buFont typeface="Wingdings" panose="05000000000000000000" pitchFamily="2" charset="2"/>
              <a:buChar char="v"/>
            </a:pPr>
            <a:r>
              <a:rPr lang="ar-SA" sz="32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قاعدة بيانات هرمية</a:t>
            </a:r>
          </a:p>
          <a:p>
            <a:pPr marL="342900" indent="-342900">
              <a:buFont typeface="Wingdings" panose="05000000000000000000" pitchFamily="2" charset="2"/>
              <a:buChar char="v"/>
            </a:pPr>
            <a:r>
              <a:rPr lang="ar-SA" sz="32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قاعدة بيانات الشبكة</a:t>
            </a:r>
          </a:p>
          <a:p>
            <a:pPr marL="342900" indent="-342900">
              <a:buFont typeface="Wingdings" panose="05000000000000000000" pitchFamily="2" charset="2"/>
              <a:buChar char="v"/>
            </a:pPr>
            <a:r>
              <a:rPr lang="ar-SA" sz="32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قاعدة البيانات العلائقية</a:t>
            </a:r>
          </a:p>
          <a:p>
            <a:pPr marL="342900" indent="-342900">
              <a:buFont typeface="Wingdings" panose="05000000000000000000" pitchFamily="2" charset="2"/>
              <a:buChar char="v"/>
            </a:pPr>
            <a:r>
              <a:rPr lang="ar-SA" sz="32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قاعدة البيانات الموجهة للكائنات</a:t>
            </a:r>
          </a:p>
          <a:p>
            <a:pPr marL="342900" indent="-342900">
              <a:buFont typeface="Wingdings" panose="05000000000000000000" pitchFamily="2" charset="2"/>
              <a:buChar char="v"/>
            </a:pPr>
            <a:r>
              <a:rPr lang="ar-SA" sz="32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قاعدة بيانات </a:t>
            </a:r>
            <a:r>
              <a:rPr lang="en-US" sz="3200" dirty="0">
                <a:solidFill>
                  <a:schemeClr val="accent1">
                    <a:lumMod val="50000"/>
                  </a:schemeClr>
                </a:solidFill>
                <a:latin typeface="Agency FB" panose="020B0503020202020204" pitchFamily="34" charset="0"/>
                <a:ea typeface="Cocon® Next Arabic" panose="020A0503020102020204" pitchFamily="18" charset="-78"/>
                <a:cs typeface="Cocon® Next Arabic" panose="020A0503020102020204" pitchFamily="18" charset="-78"/>
              </a:rPr>
              <a:t>NoSQL</a:t>
            </a:r>
            <a:endParaRPr lang="ar-SA" sz="3200" dirty="0">
              <a:solidFill>
                <a:schemeClr val="accent1">
                  <a:lumMod val="50000"/>
                </a:schemeClr>
              </a:solidFill>
              <a:latin typeface="Agency FB" panose="020B0503020202020204" pitchFamily="34" charset="0"/>
              <a:ea typeface="Cocon® Next Arabic" panose="020A0503020102020204" pitchFamily="18" charset="-78"/>
              <a:cs typeface="Cocon® Next Arabic" panose="020A0503020102020204" pitchFamily="18" charset="-78"/>
            </a:endParaRPr>
          </a:p>
          <a:p>
            <a:pPr marL="342900" indent="-342900">
              <a:buFont typeface="Wingdings" panose="05000000000000000000" pitchFamily="2" charset="2"/>
              <a:buChar char="v"/>
            </a:pPr>
            <a:r>
              <a:rPr lang="ar-SA" sz="3200" dirty="0">
                <a:solidFill>
                  <a:schemeClr val="accent1">
                    <a:lumMod val="50000"/>
                  </a:schemeClr>
                </a:solidFill>
                <a:latin typeface="Agency FB" panose="020B0503020202020204" pitchFamily="34" charset="0"/>
                <a:ea typeface="Cocon® Next Arabic" panose="020A0503020102020204" pitchFamily="18" charset="-78"/>
                <a:cs typeface="Cocon® Next Arabic" panose="020A0503020102020204" pitchFamily="18" charset="-78"/>
              </a:rPr>
              <a:t>قاعدة البيانات الموزعة</a:t>
            </a:r>
          </a:p>
          <a:p>
            <a:pPr marL="342900" indent="-342900">
              <a:buFont typeface="Wingdings" panose="05000000000000000000" pitchFamily="2" charset="2"/>
              <a:buChar char="v"/>
            </a:pPr>
            <a:r>
              <a:rPr lang="ar-SA" sz="3200" dirty="0">
                <a:solidFill>
                  <a:schemeClr val="accent1">
                    <a:lumMod val="50000"/>
                  </a:schemeClr>
                </a:solidFill>
                <a:latin typeface="Agency FB" panose="020B0503020202020204" pitchFamily="34" charset="0"/>
                <a:ea typeface="Cocon® Next Arabic" panose="020A0503020102020204" pitchFamily="18" charset="-78"/>
                <a:cs typeface="Cocon® Next Arabic" panose="020A0503020102020204" pitchFamily="18" charset="-78"/>
              </a:rPr>
              <a:t>قواعد بيانات الرسم البياني</a:t>
            </a:r>
          </a:p>
          <a:p>
            <a:pPr marL="342900" indent="-342900">
              <a:buFont typeface="Wingdings" panose="05000000000000000000" pitchFamily="2" charset="2"/>
              <a:buChar char="v"/>
            </a:pPr>
            <a:r>
              <a:rPr lang="ar-SA" sz="3200" dirty="0">
                <a:solidFill>
                  <a:schemeClr val="accent1">
                    <a:lumMod val="50000"/>
                  </a:schemeClr>
                </a:solidFill>
                <a:latin typeface="Agency FB" panose="020B0503020202020204" pitchFamily="34" charset="0"/>
                <a:ea typeface="Cocon® Next Arabic" panose="020A0503020102020204" pitchFamily="18" charset="-78"/>
                <a:cs typeface="Cocon® Next Arabic" panose="020A0503020102020204" pitchFamily="18" charset="-78"/>
              </a:rPr>
              <a:t>قواعد البيانات السحابية </a:t>
            </a:r>
            <a:endParaRPr lang="en-US" sz="3200" dirty="0">
              <a:solidFill>
                <a:schemeClr val="accent1">
                  <a:lumMod val="50000"/>
                </a:schemeClr>
              </a:solidFill>
              <a:latin typeface="Agency FB" panose="020B0503020202020204" pitchFamily="34" charset="0"/>
              <a:ea typeface="Cocon® Next Arabic" panose="020A0503020102020204" pitchFamily="18" charset="-78"/>
              <a:cs typeface="Cocon® Next Arabic" panose="020A0503020102020204" pitchFamily="18" charset="-78"/>
            </a:endParaRPr>
          </a:p>
          <a:p>
            <a:pPr lvl="0"/>
            <a:endParaRPr lang="ar-SA" sz="36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p:txBody>
      </p:sp>
      <p:pic>
        <p:nvPicPr>
          <p:cNvPr id="7" name="صورة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72" y="1849581"/>
            <a:ext cx="4762500" cy="4495800"/>
          </a:xfrm>
          <a:prstGeom prst="rect">
            <a:avLst/>
          </a:prstGeom>
        </p:spPr>
      </p:pic>
    </p:spTree>
    <p:extLst>
      <p:ext uri="{BB962C8B-B14F-4D97-AF65-F5344CB8AC3E}">
        <p14:creationId xmlns:p14="http://schemas.microsoft.com/office/powerpoint/2010/main" val="1272059957"/>
      </p:ext>
    </p:extLst>
  </p:cSld>
  <p:clrMapOvr>
    <a:masterClrMapping/>
  </p:clrMapOvr>
  <p:transition spd="med">
    <p:pull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63862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0218"/>
            <a:ext cx="10515600" cy="1330469"/>
          </a:xfrm>
        </p:spPr>
        <p:txBody>
          <a:bodyPr/>
          <a:lstStyle/>
          <a:p>
            <a:pPr algn="ct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Cocon® Next Arabic" panose="020A0503020102020204" pitchFamily="18" charset="-78"/>
                <a:ea typeface="Cocon® Next Arabic" panose="020A0503020102020204" pitchFamily="18" charset="-78"/>
                <a:cs typeface="Cocon® Next Arabic" panose="020A0503020102020204" pitchFamily="18" charset="-78"/>
              </a:rPr>
              <a:t> نوع قاعدة البيانات المستخدمة</a:t>
            </a: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 </a:t>
            </a:r>
          </a:p>
        </p:txBody>
      </p:sp>
      <p:sp>
        <p:nvSpPr>
          <p:cNvPr id="12" name="مستطيل 11"/>
          <p:cNvSpPr/>
          <p:nvPr/>
        </p:nvSpPr>
        <p:spPr>
          <a:xfrm>
            <a:off x="5345648" y="2473573"/>
            <a:ext cx="6719749" cy="3186546"/>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13" name="مربع نص 12"/>
          <p:cNvSpPr txBox="1"/>
          <p:nvPr/>
        </p:nvSpPr>
        <p:spPr>
          <a:xfrm>
            <a:off x="5345648" y="2641579"/>
            <a:ext cx="6719748" cy="4001095"/>
          </a:xfrm>
          <a:prstGeom prst="rect">
            <a:avLst/>
          </a:prstGeom>
          <a:noFill/>
        </p:spPr>
        <p:txBody>
          <a:bodyPr wrap="square" rtlCol="1">
            <a:spAutoFit/>
          </a:bodyPr>
          <a:lstStyle/>
          <a:p>
            <a:pPr lvl="0"/>
            <a:r>
              <a:rPr lang="ar-SA" sz="3600" dirty="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الاستعلامات </a:t>
            </a:r>
            <a:r>
              <a:rPr lang="ar-SA" sz="3600" dirty="0" err="1">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المهيكلة</a:t>
            </a:r>
            <a:r>
              <a:rPr lang="ar-SA" sz="3600" dirty="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 </a:t>
            </a:r>
            <a:r>
              <a:rPr lang="en-US" sz="3600" dirty="0">
                <a:solidFill>
                  <a:srgbClr val="041333"/>
                </a:solidFill>
                <a:latin typeface="Agency FB" panose="020B0503020202020204" pitchFamily="34" charset="0"/>
                <a:ea typeface="Cocon® Next Arabic" panose="020A0503020102020204" pitchFamily="18" charset="-78"/>
                <a:cs typeface="Cocon® Next Arabic" panose="020A0503020102020204" pitchFamily="18" charset="-78"/>
              </a:rPr>
              <a:t>(SQL Server)</a:t>
            </a:r>
            <a:r>
              <a:rPr lang="ar-SA" sz="3600" dirty="0">
                <a:solidFill>
                  <a:srgbClr val="041333"/>
                </a:solidFill>
                <a:latin typeface="Agency FB" panose="020B0503020202020204" pitchFamily="34" charset="0"/>
                <a:ea typeface="Cocon® Next Arabic" panose="020A0503020102020204" pitchFamily="18" charset="-78"/>
                <a:cs typeface="Cocon® Next Arabic" panose="020A0503020102020204" pitchFamily="18" charset="-78"/>
              </a:rPr>
              <a:t>:</a:t>
            </a:r>
          </a:p>
          <a:p>
            <a:pPr lvl="0"/>
            <a:endParaRPr lang="ar-SA" sz="3200" dirty="0">
              <a:solidFill>
                <a:srgbClr val="041333"/>
              </a:solidFill>
              <a:latin typeface="Agency FB" panose="020B0503020202020204" pitchFamily="34" charset="0"/>
              <a:ea typeface="Cocon® Next Arabic" panose="020A0503020102020204" pitchFamily="18" charset="-78"/>
              <a:cs typeface="Cocon® Next Arabic" panose="020A0503020102020204" pitchFamily="18" charset="-78"/>
            </a:endParaRPr>
          </a:p>
          <a:p>
            <a:pPr lvl="0"/>
            <a:r>
              <a:rPr lang="ar-SA" sz="32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هي لغة قاعدة البيانات العلائقية التي تسمح باستخراج سلسلة من السجلات من جدول البيانات مع معايير الاختيار والفرز و الحساب.</a:t>
            </a:r>
          </a:p>
          <a:p>
            <a:pPr lvl="0"/>
            <a:endParaRPr lang="ar-SA" sz="36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p:txBody>
      </p:sp>
      <p:pic>
        <p:nvPicPr>
          <p:cNvPr id="8" name="صورة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7" y="2473573"/>
            <a:ext cx="4779819" cy="3186545"/>
          </a:xfrm>
          <a:prstGeom prst="rect">
            <a:avLst/>
          </a:prstGeom>
        </p:spPr>
      </p:pic>
    </p:spTree>
    <p:extLst>
      <p:ext uri="{BB962C8B-B14F-4D97-AF65-F5344CB8AC3E}">
        <p14:creationId xmlns:p14="http://schemas.microsoft.com/office/powerpoint/2010/main" val="1409394543"/>
      </p:ext>
    </p:extLst>
  </p:cSld>
  <p:clrMapOvr>
    <a:masterClrMapping/>
  </p:clrMapOvr>
  <p:transition spd="slow">
    <p:cover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63862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0218"/>
            <a:ext cx="10515600" cy="1330469"/>
          </a:xfrm>
        </p:spPr>
        <p:txBody>
          <a:bodyPr/>
          <a:lstStyle/>
          <a:p>
            <a:pPr algn="ct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Cocon® Next Arabic" panose="020A0503020102020204" pitchFamily="18" charset="-78"/>
                <a:ea typeface="Cocon® Next Arabic" panose="020A0503020102020204" pitchFamily="18" charset="-78"/>
                <a:cs typeface="Cocon® Next Arabic" panose="020A0503020102020204" pitchFamily="18" charset="-78"/>
              </a:rPr>
              <a:t> </a:t>
            </a:r>
            <a:r>
              <a:rPr lang="en-US"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HTML</a:t>
            </a:r>
            <a:endPar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sp>
        <p:nvSpPr>
          <p:cNvPr id="12" name="مستطيل 11"/>
          <p:cNvSpPr/>
          <p:nvPr/>
        </p:nvSpPr>
        <p:spPr>
          <a:xfrm>
            <a:off x="263236" y="1969098"/>
            <a:ext cx="11816015" cy="3186546"/>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13" name="مربع نص 12"/>
          <p:cNvSpPr txBox="1"/>
          <p:nvPr/>
        </p:nvSpPr>
        <p:spPr>
          <a:xfrm>
            <a:off x="2687781" y="2044653"/>
            <a:ext cx="9391470" cy="3508653"/>
          </a:xfrm>
          <a:prstGeom prst="rect">
            <a:avLst/>
          </a:prstGeom>
          <a:noFill/>
        </p:spPr>
        <p:txBody>
          <a:bodyPr wrap="square" rtlCol="1">
            <a:spAutoFit/>
          </a:bodyPr>
          <a:lstStyle/>
          <a:p>
            <a:r>
              <a:rPr lang="ar-SA" sz="3600" dirty="0"/>
              <a:t> </a:t>
            </a:r>
            <a:r>
              <a:rPr lang="ar-SA" sz="3600" dirty="0">
                <a:solidFill>
                  <a:srgbClr val="041333"/>
                </a:solidFill>
              </a:rPr>
              <a:t>لغة توصيف النص الفائق </a:t>
            </a:r>
            <a:r>
              <a:rPr lang="en-US" sz="3600" dirty="0">
                <a:solidFill>
                  <a:srgbClr val="041333"/>
                </a:solidFill>
                <a:latin typeface="Agency FB" panose="020B0503020202020204" pitchFamily="34" charset="0"/>
              </a:rPr>
              <a:t>(HTML)</a:t>
            </a:r>
            <a:r>
              <a:rPr lang="ar-SA" sz="3600" dirty="0">
                <a:latin typeface="Agency FB" panose="020B0503020202020204" pitchFamily="34" charset="0"/>
              </a:rPr>
              <a:t>:</a:t>
            </a:r>
          </a:p>
          <a:p>
            <a:r>
              <a:rPr lang="ar-SA" sz="3200" dirty="0">
                <a:solidFill>
                  <a:schemeClr val="accent1">
                    <a:lumMod val="50000"/>
                  </a:schemeClr>
                </a:solidFill>
              </a:rPr>
              <a:t> هي لغة توصيف تستخدم لإنشاء وتصميم مواقع الويب، وتعتبر هذه اللغة من أقدم اللغات وأوسعها استخداماً في تصميم، هيكل صفحة الويب وتعطي متصفّح الانترنت وصفا لكيفيّة عرضه لمحتوياتها</a:t>
            </a:r>
          </a:p>
          <a:p>
            <a:pPr lvl="0"/>
            <a:endParaRPr lang="ar-SA" sz="36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p:txBody>
      </p:sp>
      <p:pic>
        <p:nvPicPr>
          <p:cNvPr id="7" name="صورة 6"/>
          <p:cNvPicPr>
            <a:picLocks noChangeAspect="1"/>
          </p:cNvPicPr>
          <p:nvPr/>
        </p:nvPicPr>
        <p:blipFill>
          <a:blip r:embed="rId3">
            <a:clrChange>
              <a:clrFrom>
                <a:srgbClr val="FFFFFF"/>
              </a:clrFrom>
              <a:clrTo>
                <a:srgbClr val="FFFFFF">
                  <a:alpha val="0"/>
                </a:srgbClr>
              </a:clrTo>
            </a:clrChange>
          </a:blip>
          <a:stretch>
            <a:fillRect/>
          </a:stretch>
        </p:blipFill>
        <p:spPr>
          <a:xfrm>
            <a:off x="838200" y="2670742"/>
            <a:ext cx="1399847" cy="1783258"/>
          </a:xfrm>
          <a:prstGeom prst="rect">
            <a:avLst/>
          </a:prstGeom>
          <a:noFill/>
        </p:spPr>
      </p:pic>
    </p:spTree>
    <p:extLst>
      <p:ext uri="{BB962C8B-B14F-4D97-AF65-F5344CB8AC3E}">
        <p14:creationId xmlns:p14="http://schemas.microsoft.com/office/powerpoint/2010/main" val="133099293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63862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0218"/>
            <a:ext cx="10515600" cy="1330469"/>
          </a:xfrm>
        </p:spPr>
        <p:txBody>
          <a:bodyPr/>
          <a:lstStyle/>
          <a:p>
            <a:pPr algn="ctr"/>
            <a:r>
              <a:rPr lang="en-US"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CSS</a:t>
            </a:r>
            <a:endPar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sp>
        <p:nvSpPr>
          <p:cNvPr id="12" name="مستطيل 11"/>
          <p:cNvSpPr/>
          <p:nvPr/>
        </p:nvSpPr>
        <p:spPr>
          <a:xfrm>
            <a:off x="263236" y="1969098"/>
            <a:ext cx="11816015" cy="3186546"/>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13" name="مربع نص 12"/>
          <p:cNvSpPr txBox="1"/>
          <p:nvPr/>
        </p:nvSpPr>
        <p:spPr>
          <a:xfrm>
            <a:off x="2410691" y="2044653"/>
            <a:ext cx="9668560" cy="4001095"/>
          </a:xfrm>
          <a:prstGeom prst="rect">
            <a:avLst/>
          </a:prstGeom>
          <a:noFill/>
        </p:spPr>
        <p:txBody>
          <a:bodyPr wrap="square" rtlCol="1">
            <a:spAutoFit/>
          </a:bodyPr>
          <a:lstStyle/>
          <a:p>
            <a:r>
              <a:rPr lang="ar-SA" sz="3600" dirty="0"/>
              <a:t> </a:t>
            </a:r>
            <a:r>
              <a:rPr lang="ar-SA" sz="3600" dirty="0">
                <a:solidFill>
                  <a:srgbClr val="041333"/>
                </a:solidFill>
              </a:rPr>
              <a:t>لغة تنسيق لصفحات الويب </a:t>
            </a:r>
            <a:r>
              <a:rPr lang="en-US" sz="3600" dirty="0">
                <a:solidFill>
                  <a:srgbClr val="041333"/>
                </a:solidFill>
                <a:latin typeface="Agency FB" panose="020B0503020202020204" pitchFamily="34" charset="0"/>
              </a:rPr>
              <a:t>(CSS)</a:t>
            </a:r>
            <a:r>
              <a:rPr lang="ar-SA" sz="3600" dirty="0">
                <a:latin typeface="Agency FB" panose="020B0503020202020204" pitchFamily="34" charset="0"/>
              </a:rPr>
              <a:t>:</a:t>
            </a:r>
          </a:p>
          <a:p>
            <a:r>
              <a:rPr lang="ar-SA" sz="3200" dirty="0">
                <a:solidFill>
                  <a:schemeClr val="accent1">
                    <a:lumMod val="50000"/>
                  </a:schemeClr>
                </a:solidFill>
              </a:rPr>
              <a:t> تهتم بشكل وتصميم المواقع، صممت خصيصا لفصل التنسيق </a:t>
            </a:r>
          </a:p>
          <a:p>
            <a:r>
              <a:rPr lang="ar-SA" sz="3200" dirty="0">
                <a:solidFill>
                  <a:schemeClr val="accent1">
                    <a:lumMod val="50000"/>
                  </a:schemeClr>
                </a:solidFill>
              </a:rPr>
              <a:t>(الألوان - الخطوط – الأزرار</a:t>
            </a:r>
            <a:r>
              <a:rPr lang="en-US" sz="3200" dirty="0">
                <a:solidFill>
                  <a:schemeClr val="accent1">
                    <a:lumMod val="50000"/>
                  </a:schemeClr>
                </a:solidFill>
              </a:rPr>
              <a:t>( </a:t>
            </a:r>
            <a:r>
              <a:rPr lang="ar-SA" sz="3200" dirty="0">
                <a:solidFill>
                  <a:schemeClr val="accent1">
                    <a:lumMod val="50000"/>
                  </a:schemeClr>
                </a:solidFill>
              </a:rPr>
              <a:t>عن محتوى المستند المكتوب بلغة </a:t>
            </a:r>
            <a:r>
              <a:rPr lang="en-US" sz="3200" dirty="0">
                <a:solidFill>
                  <a:schemeClr val="accent1">
                    <a:lumMod val="50000"/>
                  </a:schemeClr>
                </a:solidFill>
                <a:latin typeface="Agency FB" panose="020B0503020202020204" pitchFamily="34" charset="0"/>
              </a:rPr>
              <a:t>HTML </a:t>
            </a:r>
            <a:r>
              <a:rPr lang="ar-SA" sz="3200" dirty="0">
                <a:solidFill>
                  <a:schemeClr val="accent1">
                    <a:lumMod val="50000"/>
                  </a:schemeClr>
                </a:solidFill>
              </a:rPr>
              <a:t> وينطبق ذلك على الألوان والخطوط والصور والخلفيات التي تستخدم في الصفحات، بمرونة وسهولة تامة</a:t>
            </a:r>
            <a:r>
              <a:rPr lang="en-US" sz="3200" dirty="0">
                <a:solidFill>
                  <a:schemeClr val="accent1">
                    <a:lumMod val="50000"/>
                  </a:schemeClr>
                </a:solidFill>
              </a:rPr>
              <a:t>.</a:t>
            </a:r>
          </a:p>
          <a:p>
            <a:pPr lvl="0"/>
            <a:endParaRPr lang="ar-SA" sz="36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p:txBody>
      </p:sp>
      <p:pic>
        <p:nvPicPr>
          <p:cNvPr id="8" name="صورة 7"/>
          <p:cNvPicPr>
            <a:picLocks noChangeAspect="1"/>
          </p:cNvPicPr>
          <p:nvPr/>
        </p:nvPicPr>
        <p:blipFill>
          <a:blip r:embed="rId3">
            <a:clrChange>
              <a:clrFrom>
                <a:srgbClr val="FFFFFF"/>
              </a:clrFrom>
              <a:clrTo>
                <a:srgbClr val="FFFFFF">
                  <a:alpha val="0"/>
                </a:srgbClr>
              </a:clrTo>
            </a:clrChange>
          </a:blip>
          <a:stretch>
            <a:fillRect/>
          </a:stretch>
        </p:blipFill>
        <p:spPr>
          <a:xfrm>
            <a:off x="838200" y="2670741"/>
            <a:ext cx="1433219" cy="1783259"/>
          </a:xfrm>
          <a:prstGeom prst="rect">
            <a:avLst/>
          </a:prstGeom>
          <a:noFill/>
        </p:spPr>
      </p:pic>
    </p:spTree>
    <p:extLst>
      <p:ext uri="{BB962C8B-B14F-4D97-AF65-F5344CB8AC3E}">
        <p14:creationId xmlns:p14="http://schemas.microsoft.com/office/powerpoint/2010/main" val="360934775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63862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0218"/>
            <a:ext cx="10515600" cy="1330469"/>
          </a:xfrm>
        </p:spPr>
        <p:txBody>
          <a:bodyPr/>
          <a:lstStyle/>
          <a:p>
            <a:pPr algn="ctr"/>
            <a:r>
              <a:rPr lang="en-US"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Java Script (JS)</a:t>
            </a:r>
            <a:endPar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sp>
        <p:nvSpPr>
          <p:cNvPr id="12" name="مستطيل 11"/>
          <p:cNvSpPr/>
          <p:nvPr/>
        </p:nvSpPr>
        <p:spPr>
          <a:xfrm>
            <a:off x="263236" y="1969098"/>
            <a:ext cx="11816015" cy="3186546"/>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13" name="مربع نص 12"/>
          <p:cNvSpPr txBox="1"/>
          <p:nvPr/>
        </p:nvSpPr>
        <p:spPr>
          <a:xfrm>
            <a:off x="2410691" y="2044653"/>
            <a:ext cx="9668560" cy="4493538"/>
          </a:xfrm>
          <a:prstGeom prst="rect">
            <a:avLst/>
          </a:prstGeom>
          <a:noFill/>
        </p:spPr>
        <p:txBody>
          <a:bodyPr wrap="square" rtlCol="1">
            <a:spAutoFit/>
          </a:bodyPr>
          <a:lstStyle/>
          <a:p>
            <a:r>
              <a:rPr lang="ar-SA" sz="3600" dirty="0"/>
              <a:t> </a:t>
            </a:r>
            <a:r>
              <a:rPr lang="ar-SA" sz="3600" dirty="0">
                <a:solidFill>
                  <a:srgbClr val="041333"/>
                </a:solidFill>
              </a:rPr>
              <a:t>لغة برمجة</a:t>
            </a:r>
            <a:r>
              <a:rPr lang="en-US" sz="3600" dirty="0">
                <a:solidFill>
                  <a:srgbClr val="041333"/>
                </a:solidFill>
              </a:rPr>
              <a:t> </a:t>
            </a:r>
            <a:r>
              <a:rPr lang="ar-SA" sz="3600" dirty="0">
                <a:solidFill>
                  <a:srgbClr val="041333"/>
                </a:solidFill>
              </a:rPr>
              <a:t>عالية المستوى </a:t>
            </a:r>
            <a:r>
              <a:rPr lang="en-US" sz="3600" dirty="0">
                <a:solidFill>
                  <a:srgbClr val="041333"/>
                </a:solidFill>
                <a:latin typeface="Agency FB" panose="020B0503020202020204" pitchFamily="34" charset="0"/>
              </a:rPr>
              <a:t>(JS)</a:t>
            </a:r>
            <a:r>
              <a:rPr lang="ar-SA" sz="3600" dirty="0">
                <a:latin typeface="Agency FB" panose="020B0503020202020204" pitchFamily="34" charset="0"/>
              </a:rPr>
              <a:t>:</a:t>
            </a:r>
          </a:p>
          <a:p>
            <a:r>
              <a:rPr lang="ar-SA" sz="3200" dirty="0">
                <a:solidFill>
                  <a:schemeClr val="accent1">
                    <a:lumMod val="50000"/>
                  </a:schemeClr>
                </a:solidFill>
              </a:rPr>
              <a:t> تستخدم أساساً في متصفحات الويب لإنشاء صفحات</a:t>
            </a:r>
            <a:r>
              <a:rPr lang="en-US" sz="3200" dirty="0">
                <a:solidFill>
                  <a:schemeClr val="accent1">
                    <a:lumMod val="50000"/>
                  </a:schemeClr>
                </a:solidFill>
              </a:rPr>
              <a:t> </a:t>
            </a:r>
            <a:r>
              <a:rPr lang="ar-SA" sz="3200" dirty="0">
                <a:solidFill>
                  <a:schemeClr val="accent1">
                    <a:lumMod val="50000"/>
                  </a:schemeClr>
                </a:solidFill>
              </a:rPr>
              <a:t>أكثر تفاعلية تطورها حالياً لجنة </a:t>
            </a:r>
            <a:r>
              <a:rPr lang="en-US" sz="3200" dirty="0">
                <a:solidFill>
                  <a:schemeClr val="accent1">
                    <a:lumMod val="50000"/>
                  </a:schemeClr>
                </a:solidFill>
                <a:latin typeface="Agency FB" panose="020B0503020202020204" pitchFamily="34" charset="0"/>
              </a:rPr>
              <a:t>TC39</a:t>
            </a:r>
            <a:r>
              <a:rPr lang="en-US" sz="3200" dirty="0">
                <a:solidFill>
                  <a:schemeClr val="accent1">
                    <a:lumMod val="50000"/>
                  </a:schemeClr>
                </a:solidFill>
              </a:rPr>
              <a:t> </a:t>
            </a:r>
            <a:r>
              <a:rPr lang="ar-SA" sz="3200" dirty="0">
                <a:solidFill>
                  <a:schemeClr val="accent1">
                    <a:lumMod val="50000"/>
                  </a:schemeClr>
                </a:solidFill>
              </a:rPr>
              <a:t> التي تديرها منظمة </a:t>
            </a:r>
            <a:r>
              <a:rPr lang="en-US" sz="3200" dirty="0">
                <a:solidFill>
                  <a:schemeClr val="accent1">
                    <a:lumMod val="50000"/>
                  </a:schemeClr>
                </a:solidFill>
                <a:latin typeface="Agency FB" panose="020B0503020202020204" pitchFamily="34" charset="0"/>
              </a:rPr>
              <a:t>EACMA</a:t>
            </a:r>
            <a:r>
              <a:rPr lang="ar-SA" sz="3200" dirty="0">
                <a:solidFill>
                  <a:schemeClr val="accent1">
                    <a:lumMod val="50000"/>
                  </a:schemeClr>
                </a:solidFill>
              </a:rPr>
              <a:t>  للمعايير.</a:t>
            </a:r>
            <a:endParaRPr lang="en-US" sz="3200" dirty="0">
              <a:solidFill>
                <a:schemeClr val="accent1">
                  <a:lumMod val="50000"/>
                </a:schemeClr>
              </a:solidFill>
            </a:endParaRPr>
          </a:p>
          <a:p>
            <a:r>
              <a:rPr lang="ar-SA" sz="3200" dirty="0">
                <a:solidFill>
                  <a:schemeClr val="accent1">
                    <a:lumMod val="50000"/>
                  </a:schemeClr>
                </a:solidFill>
              </a:rPr>
              <a:t>تُستخدَم لغة الجافا سكربت في تطوير صفحات ويب تفاعلية، وتطبيقات الويب، بما في ذلك الألعاب، وهي مُستعمَلة من أغلبية المواقع، وتدعمها جميع المتصفحات تقريبًا دون الحاجة إلى إضافات خارجية</a:t>
            </a:r>
            <a:r>
              <a:rPr lang="en-US" sz="3200" dirty="0">
                <a:solidFill>
                  <a:schemeClr val="accent1">
                    <a:lumMod val="50000"/>
                  </a:schemeClr>
                </a:solidFill>
              </a:rPr>
              <a:t>.</a:t>
            </a:r>
          </a:p>
          <a:p>
            <a:pPr lvl="0"/>
            <a:endParaRPr lang="ar-SA" sz="36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p:txBody>
      </p:sp>
      <p:pic>
        <p:nvPicPr>
          <p:cNvPr id="7" name="صورة 6"/>
          <p:cNvPicPr>
            <a:picLocks noChangeAspect="1"/>
          </p:cNvPicPr>
          <p:nvPr/>
        </p:nvPicPr>
        <p:blipFill>
          <a:blip r:embed="rId3">
            <a:clrChange>
              <a:clrFrom>
                <a:srgbClr val="FFFFFF"/>
              </a:clrFrom>
              <a:clrTo>
                <a:srgbClr val="FFFFFF">
                  <a:alpha val="0"/>
                </a:srgbClr>
              </a:clrTo>
            </a:clrChange>
          </a:blip>
          <a:stretch>
            <a:fillRect/>
          </a:stretch>
        </p:blipFill>
        <p:spPr>
          <a:xfrm>
            <a:off x="838200" y="2778912"/>
            <a:ext cx="1403442" cy="1788589"/>
          </a:xfrm>
          <a:prstGeom prst="rect">
            <a:avLst/>
          </a:prstGeom>
          <a:noFill/>
        </p:spPr>
      </p:pic>
    </p:spTree>
    <p:extLst>
      <p:ext uri="{BB962C8B-B14F-4D97-AF65-F5344CB8AC3E}">
        <p14:creationId xmlns:p14="http://schemas.microsoft.com/office/powerpoint/2010/main" val="319774474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63862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0218"/>
            <a:ext cx="10515600" cy="1330469"/>
          </a:xfrm>
        </p:spPr>
        <p:txBody>
          <a:bodyPr/>
          <a:lstStyle/>
          <a:p>
            <a:pPr algn="ctr"/>
            <a:r>
              <a:rPr lang="en-US"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PHP</a:t>
            </a:r>
            <a:endPar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sp>
        <p:nvSpPr>
          <p:cNvPr id="12" name="مستطيل 11"/>
          <p:cNvSpPr/>
          <p:nvPr/>
        </p:nvSpPr>
        <p:spPr>
          <a:xfrm>
            <a:off x="187993" y="1969098"/>
            <a:ext cx="11816015" cy="3822102"/>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solidFill>
                <a:schemeClr val="bg1"/>
              </a:solidFill>
            </a:endParaRPr>
          </a:p>
        </p:txBody>
      </p:sp>
      <p:sp>
        <p:nvSpPr>
          <p:cNvPr id="13" name="مربع نص 12"/>
          <p:cNvSpPr txBox="1"/>
          <p:nvPr/>
        </p:nvSpPr>
        <p:spPr>
          <a:xfrm>
            <a:off x="2535381" y="2044653"/>
            <a:ext cx="9543869" cy="4985980"/>
          </a:xfrm>
          <a:prstGeom prst="rect">
            <a:avLst/>
          </a:prstGeom>
          <a:noFill/>
        </p:spPr>
        <p:txBody>
          <a:bodyPr wrap="square" rtlCol="1">
            <a:spAutoFit/>
          </a:bodyPr>
          <a:lstStyle/>
          <a:p>
            <a:r>
              <a:rPr lang="ar-SA" sz="3600" dirty="0">
                <a:solidFill>
                  <a:srgbClr val="041333"/>
                </a:solidFill>
              </a:rPr>
              <a:t>المعالج المسبق للنصوص الفائقة</a:t>
            </a:r>
            <a:r>
              <a:rPr lang="en-US" sz="3600" dirty="0">
                <a:solidFill>
                  <a:srgbClr val="041333"/>
                </a:solidFill>
                <a:latin typeface="Agency FB" panose="020B0503020202020204" pitchFamily="34" charset="0"/>
              </a:rPr>
              <a:t>(PHP) </a:t>
            </a:r>
            <a:r>
              <a:rPr lang="ar-SA" sz="3600" dirty="0">
                <a:latin typeface="Agency FB" panose="020B0503020202020204" pitchFamily="34" charset="0"/>
              </a:rPr>
              <a:t>:</a:t>
            </a:r>
          </a:p>
          <a:p>
            <a:r>
              <a:rPr lang="ar-SA" sz="3200" dirty="0">
                <a:solidFill>
                  <a:schemeClr val="accent1">
                    <a:lumMod val="50000"/>
                  </a:schemeClr>
                </a:solidFill>
              </a:rPr>
              <a:t>هي لغة برمجة نصية</a:t>
            </a:r>
            <a:r>
              <a:rPr lang="en-US" sz="3200" dirty="0">
                <a:solidFill>
                  <a:schemeClr val="accent1">
                    <a:lumMod val="50000"/>
                  </a:schemeClr>
                </a:solidFill>
              </a:rPr>
              <a:t> </a:t>
            </a:r>
            <a:r>
              <a:rPr lang="ar-SA" sz="3200" dirty="0">
                <a:solidFill>
                  <a:schemeClr val="accent1">
                    <a:lumMod val="50000"/>
                  </a:schemeClr>
                </a:solidFill>
              </a:rPr>
              <a:t>صممت أساسًا من أجل استخدامها لتطوير وبرمجة تطبيقات الويب، كما يمكن استخدامها لإنتاج برامج قائمة بذاتها وليس لها علاقة بالويب فقط بي إتش بي لغة مفتوحة المصدر ويطورها فريق من المتطوعين تحت رخصة بي إتش بي، تدعم البرمجة كائنية التوجه</a:t>
            </a:r>
            <a:r>
              <a:rPr lang="en-US" sz="3200" dirty="0">
                <a:solidFill>
                  <a:schemeClr val="accent1">
                    <a:lumMod val="50000"/>
                  </a:schemeClr>
                </a:solidFill>
              </a:rPr>
              <a:t> </a:t>
            </a:r>
            <a:r>
              <a:rPr lang="ar-SA" sz="3200" dirty="0">
                <a:solidFill>
                  <a:schemeClr val="accent1">
                    <a:lumMod val="50000"/>
                  </a:schemeClr>
                </a:solidFill>
              </a:rPr>
              <a:t>وتركيبها البنيوي يشبه كثيرًا التركيب البنيوي للغة السي، هذا بالإضافة إلى أنها تعمل على أنظمة تشغيل متعددة مثل لينكس وويندوز</a:t>
            </a:r>
            <a:r>
              <a:rPr lang="en-US" sz="3200" dirty="0">
                <a:solidFill>
                  <a:schemeClr val="accent1">
                    <a:lumMod val="50000"/>
                  </a:schemeClr>
                </a:solidFill>
              </a:rPr>
              <a:t>.</a:t>
            </a:r>
          </a:p>
          <a:p>
            <a:pPr lvl="0"/>
            <a:endParaRPr lang="ar-SA" sz="36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p:txBody>
      </p:sp>
      <p:pic>
        <p:nvPicPr>
          <p:cNvPr id="8" name="صورة 7"/>
          <p:cNvPicPr>
            <a:picLocks noChangeAspect="1"/>
          </p:cNvPicPr>
          <p:nvPr/>
        </p:nvPicPr>
        <p:blipFill>
          <a:blip r:embed="rId3">
            <a:clrChange>
              <a:clrFrom>
                <a:srgbClr val="FFFFFF"/>
              </a:clrFrom>
              <a:clrTo>
                <a:srgbClr val="FFFFFF">
                  <a:alpha val="0"/>
                </a:srgbClr>
              </a:clrTo>
            </a:clrChange>
          </a:blip>
          <a:stretch>
            <a:fillRect/>
          </a:stretch>
        </p:blipFill>
        <p:spPr>
          <a:xfrm>
            <a:off x="838200" y="2973011"/>
            <a:ext cx="1313307" cy="1814275"/>
          </a:xfrm>
          <a:prstGeom prst="rect">
            <a:avLst/>
          </a:prstGeom>
          <a:noFill/>
        </p:spPr>
      </p:pic>
    </p:spTree>
    <p:extLst>
      <p:ext uri="{BB962C8B-B14F-4D97-AF65-F5344CB8AC3E}">
        <p14:creationId xmlns:p14="http://schemas.microsoft.com/office/powerpoint/2010/main" val="425119305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360218"/>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50582"/>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مخطط </a:t>
            </a:r>
            <a:r>
              <a:rPr lang="en-US"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Use Case</a:t>
            </a:r>
            <a:endPar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pic>
        <p:nvPicPr>
          <p:cNvPr id="7" name="صورة 6"/>
          <p:cNvPicPr/>
          <p:nvPr/>
        </p:nvPicPr>
        <p:blipFill>
          <a:blip r:embed="rId3">
            <a:extLst>
              <a:ext uri="{28A0092B-C50C-407E-A947-70E740481C1C}">
                <a14:useLocalDpi xmlns:a14="http://schemas.microsoft.com/office/drawing/2010/main" val="0"/>
              </a:ext>
            </a:extLst>
          </a:blip>
          <a:stretch>
            <a:fillRect/>
          </a:stretch>
        </p:blipFill>
        <p:spPr>
          <a:xfrm>
            <a:off x="1683328" y="1381051"/>
            <a:ext cx="8825344" cy="5229175"/>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2540236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مخطط </a:t>
            </a:r>
            <a:r>
              <a:rPr lang="en-US"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Activity</a:t>
            </a:r>
            <a:endPar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pic>
        <p:nvPicPr>
          <p:cNvPr id="5" name="صورة 4"/>
          <p:cNvPicPr/>
          <p:nvPr/>
        </p:nvPicPr>
        <p:blipFill>
          <a:blip r:embed="rId3">
            <a:extLst>
              <a:ext uri="{28A0092B-C50C-407E-A947-70E740481C1C}">
                <a14:useLocalDpi xmlns:a14="http://schemas.microsoft.com/office/drawing/2010/main" val="0"/>
              </a:ext>
            </a:extLst>
          </a:blip>
          <a:stretch>
            <a:fillRect/>
          </a:stretch>
        </p:blipFill>
        <p:spPr>
          <a:xfrm>
            <a:off x="2209676" y="1003462"/>
            <a:ext cx="7772648" cy="5688283"/>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73853387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مخطط </a:t>
            </a:r>
            <a:r>
              <a:rPr lang="en-US" sz="4000" dirty="0" err="1">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Sequanse</a:t>
            </a:r>
            <a:endPar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pic>
        <p:nvPicPr>
          <p:cNvPr id="6" name="صورة 5"/>
          <p:cNvPicPr/>
          <p:nvPr/>
        </p:nvPicPr>
        <p:blipFill>
          <a:blip r:embed="rId3">
            <a:extLst>
              <a:ext uri="{28A0092B-C50C-407E-A947-70E740481C1C}">
                <a14:useLocalDpi xmlns:a14="http://schemas.microsoft.com/office/drawing/2010/main" val="0"/>
              </a:ext>
            </a:extLst>
          </a:blip>
          <a:stretch>
            <a:fillRect/>
          </a:stretch>
        </p:blipFill>
        <p:spPr>
          <a:xfrm>
            <a:off x="1687844" y="1146182"/>
            <a:ext cx="8816312" cy="5628691"/>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256259895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مخطط </a:t>
            </a:r>
            <a:r>
              <a:rPr lang="en-US"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ERD</a:t>
            </a:r>
            <a:endPar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pic>
        <p:nvPicPr>
          <p:cNvPr id="5" name="صورة 4"/>
          <p:cNvPicPr/>
          <p:nvPr/>
        </p:nvPicPr>
        <p:blipFill>
          <a:blip r:embed="rId3">
            <a:extLst>
              <a:ext uri="{28A0092B-C50C-407E-A947-70E740481C1C}">
                <a14:useLocalDpi xmlns:a14="http://schemas.microsoft.com/office/drawing/2010/main" val="0"/>
              </a:ext>
            </a:extLst>
          </a:blip>
          <a:srcRect/>
          <a:stretch/>
        </p:blipFill>
        <p:spPr>
          <a:xfrm>
            <a:off x="3127870" y="1077976"/>
            <a:ext cx="5936259" cy="5456507"/>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409164476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صورة 8"/>
          <p:cNvPicPr>
            <a:picLocks noChangeAspect="1"/>
          </p:cNvPicPr>
          <p:nvPr/>
        </p:nvPicPr>
        <p:blipFill>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val="0"/>
              </a:ext>
            </a:extLst>
          </a:blip>
          <a:stretch>
            <a:fillRect/>
          </a:stretch>
        </p:blipFill>
        <p:spPr>
          <a:xfrm>
            <a:off x="429085" y="1813243"/>
            <a:ext cx="4770120" cy="4770120"/>
          </a:xfrm>
          <a:prstGeom prst="rect">
            <a:avLst/>
          </a:prstGeom>
          <a:ln>
            <a:noFill/>
          </a:ln>
          <a:effectLst>
            <a:outerShdw blurRad="292100" dist="139700" dir="2700000" algn="tl" rotWithShape="0">
              <a:srgbClr val="333333">
                <a:alpha val="65000"/>
              </a:srgbClr>
            </a:outerShdw>
          </a:effectLst>
        </p:spPr>
      </p:pic>
      <p:sp>
        <p:nvSpPr>
          <p:cNvPr id="3" name="مستطيل 2"/>
          <p:cNvSpPr/>
          <p:nvPr/>
        </p:nvSpPr>
        <p:spPr>
          <a:xfrm>
            <a:off x="0" y="623454"/>
            <a:ext cx="12192000" cy="706581"/>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5124"/>
            <a:ext cx="10515600" cy="1325563"/>
          </a:xfrm>
        </p:spPr>
        <p:txBody>
          <a:bodyPr>
            <a:normAutofit/>
          </a:bodyPr>
          <a:lstStyle/>
          <a:p>
            <a:pPr algn="ct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Cocon® Next Arabic" panose="020A0503020102020204" pitchFamily="18" charset="-78"/>
                <a:ea typeface="Cocon® Next Arabic" panose="020A0503020102020204" pitchFamily="18" charset="-78"/>
                <a:cs typeface="Cocon® Next Arabic" panose="020A0503020102020204" pitchFamily="18" charset="-78"/>
              </a:rPr>
              <a:t>المقدمة</a:t>
            </a:r>
          </a:p>
        </p:txBody>
      </p:sp>
      <p:sp>
        <p:nvSpPr>
          <p:cNvPr id="7" name="مستطيل 6"/>
          <p:cNvSpPr/>
          <p:nvPr/>
        </p:nvSpPr>
        <p:spPr>
          <a:xfrm>
            <a:off x="6096000" y="1813243"/>
            <a:ext cx="5791200" cy="4770120"/>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8" name="مربع نص 7"/>
          <p:cNvSpPr txBox="1"/>
          <p:nvPr/>
        </p:nvSpPr>
        <p:spPr>
          <a:xfrm>
            <a:off x="6096000" y="1995964"/>
            <a:ext cx="5791200" cy="5632311"/>
          </a:xfrm>
          <a:prstGeom prst="rect">
            <a:avLst/>
          </a:prstGeom>
          <a:noFill/>
        </p:spPr>
        <p:txBody>
          <a:bodyPr wrap="square" rtlCol="1">
            <a:spAutoFit/>
          </a:bodyPr>
          <a:lstStyle/>
          <a:p>
            <a:pPr lvl="0"/>
            <a:r>
              <a:rPr lang="ar-SA"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تعدُّ التكنولوجيا مظهرًا من مظاهر العصر الحديث، وقد تداخلت مع حياتنا في كافة جوانبها، حتى أصبحت التكنولوجيا موجودة في كل بيت، وهي رفيقتنا الدائمة التي لا يمكننا الفكاك عنها أو تجاهلها، وهذا العصر هو عصرها، وفيه تطورت وازدهرت ووصلت إلى أعلى مراتب الحداثة والتجدد.</a:t>
            </a:r>
          </a:p>
          <a:p>
            <a:r>
              <a:rPr lang="ar-SA"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وقد كانت بدايات ظهور التكنولوجيا مع بداية العصر الحديث؛ إذ بدأت الاختراعات بالظهور، وشرعت تتدفق المنتجات العصرية إلى الأسواق، فظهرت السيارات، والطائرات، والدراجات البخارية.</a:t>
            </a:r>
          </a:p>
          <a:p>
            <a:pPr lvl="0"/>
            <a:r>
              <a:rPr lang="ar-SA"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كما ظهر المذياع، والتلفاز، وغيرها، حتى تم اختراع الحاسوب الذي غيّر وجه العالم، وأدّى إلى نهضة سريعة في كافة المجالات؛ إذ كان له الأثر في تطور قطاع الاتصالات وتحسين الخدمات، وتسهيل الحياة العامة من خلال البرامج والمنتجات البرمجية.</a:t>
            </a:r>
          </a:p>
          <a:p>
            <a:r>
              <a:rPr lang="ar-SA"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ومن اجل انشاء وتصميم منتج برمجي لابد لنا من فهم ماهي المنتجات البرمجية وماهي المراحل التي يتم اتباعها لإنشاء المنتج وكما ذكرنا لاحقاً ان المنتجات البرمجية وجدت لتسهيل الحياة العامة ولاختصار الوقت لأغلب الاعمال.</a:t>
            </a:r>
            <a:endParaRPr lang="en-US"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a:p>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a:p>
            <a:endParaRPr lang="ar-SA" dirty="0"/>
          </a:p>
        </p:txBody>
      </p:sp>
    </p:spTree>
    <p:extLst>
      <p:ext uri="{BB962C8B-B14F-4D97-AF65-F5344CB8AC3E}">
        <p14:creationId xmlns:p14="http://schemas.microsoft.com/office/powerpoint/2010/main" val="2722490288"/>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a:extLst>
              <a:ext uri="{FF2B5EF4-FFF2-40B4-BE49-F238E27FC236}">
                <a16:creationId xmlns:a16="http://schemas.microsoft.com/office/drawing/2014/main" id="{993A3400-2333-5C59-CC12-56F1416E3E80}"/>
              </a:ext>
            </a:extLst>
          </p:cNvPr>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3" name="عنوان 1">
            <a:extLst>
              <a:ext uri="{FF2B5EF4-FFF2-40B4-BE49-F238E27FC236}">
                <a16:creationId xmlns:a16="http://schemas.microsoft.com/office/drawing/2014/main" id="{D696A296-8C2C-9412-2E13-4B2EBDDD1C92}"/>
              </a:ext>
            </a:extLst>
          </p:cNvPr>
          <p:cNvSpPr txBox="1">
            <a:spLocks/>
          </p:cNvSpPr>
          <p:nvPr/>
        </p:nvSpPr>
        <p:spPr>
          <a:xfrm>
            <a:off x="838200" y="179109"/>
            <a:ext cx="10515600" cy="711200"/>
          </a:xfrm>
          <a:prstGeom prst="rect">
            <a:avLst/>
          </a:prstGeom>
        </p:spPr>
        <p:txBody>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مخطط </a:t>
            </a:r>
            <a:r>
              <a:rPr lang="en-US"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Diagram</a:t>
            </a:r>
            <a:endPar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pic>
        <p:nvPicPr>
          <p:cNvPr id="4" name="صورة 3">
            <a:extLst>
              <a:ext uri="{FF2B5EF4-FFF2-40B4-BE49-F238E27FC236}">
                <a16:creationId xmlns:a16="http://schemas.microsoft.com/office/drawing/2014/main" id="{DBD69299-4BF8-99C5-0724-DFF56AEDCBAF}"/>
              </a:ext>
            </a:extLst>
          </p:cNvPr>
          <p:cNvPicPr/>
          <p:nvPr/>
        </p:nvPicPr>
        <p:blipFill>
          <a:blip r:embed="rId2">
            <a:extLst>
              <a:ext uri="{28A0092B-C50C-407E-A947-70E740481C1C}">
                <a14:useLocalDpi xmlns:a14="http://schemas.microsoft.com/office/drawing/2010/main" val="0"/>
              </a:ext>
            </a:extLst>
          </a:blip>
          <a:srcRect/>
          <a:stretch/>
        </p:blipFill>
        <p:spPr>
          <a:xfrm>
            <a:off x="2939956" y="1164132"/>
            <a:ext cx="6312088" cy="5227321"/>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1084667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مخطط غانت</a:t>
            </a:r>
          </a:p>
        </p:txBody>
      </p:sp>
      <p:pic>
        <p:nvPicPr>
          <p:cNvPr id="6" name="صورة 5"/>
          <p:cNvPicPr/>
          <p:nvPr/>
        </p:nvPicPr>
        <p:blipFill>
          <a:blip r:embed="rId3">
            <a:extLst>
              <a:ext uri="{28A0092B-C50C-407E-A947-70E740481C1C}">
                <a14:useLocalDpi xmlns:a14="http://schemas.microsoft.com/office/drawing/2010/main" val="0"/>
              </a:ext>
            </a:extLst>
          </a:blip>
          <a:srcRect/>
          <a:stretch>
            <a:fillRect/>
          </a:stretch>
        </p:blipFill>
        <p:spPr bwMode="auto">
          <a:xfrm>
            <a:off x="1703633" y="1455818"/>
            <a:ext cx="8784734" cy="4590934"/>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2158224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المخطط المعماري</a:t>
            </a:r>
          </a:p>
        </p:txBody>
      </p:sp>
      <p:pic>
        <p:nvPicPr>
          <p:cNvPr id="5" name="صورة 4"/>
          <p:cNvPicPr/>
          <p:nvPr/>
        </p:nvPicPr>
        <p:blipFill>
          <a:blip r:embed="rId3">
            <a:extLst>
              <a:ext uri="{28A0092B-C50C-407E-A947-70E740481C1C}">
                <a14:useLocalDpi xmlns:a14="http://schemas.microsoft.com/office/drawing/2010/main" val="0"/>
              </a:ext>
            </a:extLst>
          </a:blip>
          <a:stretch>
            <a:fillRect/>
          </a:stretch>
        </p:blipFill>
        <p:spPr>
          <a:xfrm>
            <a:off x="1302240" y="1146182"/>
            <a:ext cx="9587519" cy="5372533"/>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4131173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الواجهات </a:t>
            </a:r>
          </a:p>
        </p:txBody>
      </p:sp>
      <p:pic>
        <p:nvPicPr>
          <p:cNvPr id="5" name="صورة 4"/>
          <p:cNvPicPr>
            <a:picLocks noChangeAspect="1"/>
          </p:cNvPicPr>
          <p:nvPr/>
        </p:nvPicPr>
        <p:blipFill>
          <a:blip r:embed="rId3">
            <a:clrChange>
              <a:clrFrom>
                <a:srgbClr val="2386C8"/>
              </a:clrFrom>
              <a:clrTo>
                <a:srgbClr val="2386C8">
                  <a:alpha val="0"/>
                </a:srgbClr>
              </a:clrTo>
            </a:clrChange>
            <a:extLst>
              <a:ext uri="{28A0092B-C50C-407E-A947-70E740481C1C}">
                <a14:useLocalDpi xmlns:a14="http://schemas.microsoft.com/office/drawing/2010/main" val="0"/>
              </a:ext>
            </a:extLst>
          </a:blip>
          <a:stretch>
            <a:fillRect/>
          </a:stretch>
        </p:blipFill>
        <p:spPr>
          <a:xfrm>
            <a:off x="-1620213" y="763021"/>
            <a:ext cx="10999739" cy="6187353"/>
          </a:xfrm>
          <a:prstGeom prst="rect">
            <a:avLst/>
          </a:prstGeom>
          <a:effectLst>
            <a:outerShdw blurRad="50800" dist="38100" dir="18900000" algn="bl" rotWithShape="0">
              <a:prstClr val="black">
                <a:alpha val="40000"/>
              </a:prstClr>
            </a:outerShdw>
          </a:effectLst>
        </p:spPr>
      </p:pic>
      <p:pic>
        <p:nvPicPr>
          <p:cNvPr id="7" name="صورة 6"/>
          <p:cNvPicPr>
            <a:picLocks noChangeAspect="1"/>
          </p:cNvPicPr>
          <p:nvPr/>
        </p:nvPicPr>
        <p:blipFill>
          <a:blip r:embed="rId4">
            <a:clrChange>
              <a:clrFrom>
                <a:srgbClr val="2386C8"/>
              </a:clrFrom>
              <a:clrTo>
                <a:srgbClr val="2386C8">
                  <a:alpha val="0"/>
                </a:srgbClr>
              </a:clrTo>
            </a:clrChange>
            <a:extLst>
              <a:ext uri="{28A0092B-C50C-407E-A947-70E740481C1C}">
                <a14:useLocalDpi xmlns:a14="http://schemas.microsoft.com/office/drawing/2010/main" val="0"/>
              </a:ext>
            </a:extLst>
          </a:blip>
          <a:stretch>
            <a:fillRect/>
          </a:stretch>
        </p:blipFill>
        <p:spPr>
          <a:xfrm>
            <a:off x="5647267" y="261658"/>
            <a:ext cx="6731768" cy="3786619"/>
          </a:xfrm>
          <a:prstGeom prst="rect">
            <a:avLst/>
          </a:prstGeom>
          <a:effectLst>
            <a:outerShdw blurRad="50800" dist="38100" dir="18900000" algn="bl" rotWithShape="0">
              <a:prstClr val="black">
                <a:alpha val="40000"/>
              </a:prstClr>
            </a:outerShdw>
          </a:effectLst>
        </p:spPr>
      </p:pic>
      <p:pic>
        <p:nvPicPr>
          <p:cNvPr id="8" name="صورة 7"/>
          <p:cNvPicPr>
            <a:picLocks noChangeAspect="1"/>
          </p:cNvPicPr>
          <p:nvPr/>
        </p:nvPicPr>
        <p:blipFill>
          <a:blip r:embed="rId5">
            <a:clrChange>
              <a:clrFrom>
                <a:srgbClr val="2386C8"/>
              </a:clrFrom>
              <a:clrTo>
                <a:srgbClr val="2386C8">
                  <a:alpha val="0"/>
                </a:srgbClr>
              </a:clrTo>
            </a:clrChange>
          </a:blip>
          <a:stretch>
            <a:fillRect/>
          </a:stretch>
        </p:blipFill>
        <p:spPr>
          <a:xfrm>
            <a:off x="5569862" y="2992336"/>
            <a:ext cx="6886577" cy="3865664"/>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820814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تسجيل دخول </a:t>
            </a:r>
          </a:p>
        </p:txBody>
      </p:sp>
      <p:pic>
        <p:nvPicPr>
          <p:cNvPr id="4" name="صورة 3"/>
          <p:cNvPicPr>
            <a:picLocks noChangeAspect="1"/>
          </p:cNvPicPr>
          <p:nvPr/>
        </p:nvPicPr>
        <p:blipFill rotWithShape="1">
          <a:blip r:embed="rId3">
            <a:extLst>
              <a:ext uri="{28A0092B-C50C-407E-A947-70E740481C1C}">
                <a14:useLocalDpi xmlns:a14="http://schemas.microsoft.com/office/drawing/2010/main" val="0"/>
              </a:ext>
            </a:extLst>
          </a:blip>
          <a:srcRect l="2340" t="2064" r="3123" b="825"/>
          <a:stretch/>
        </p:blipFill>
        <p:spPr>
          <a:xfrm>
            <a:off x="4093845" y="1076324"/>
            <a:ext cx="4011930" cy="5524501"/>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59918212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لوحة التحكم </a:t>
            </a:r>
          </a:p>
        </p:txBody>
      </p:sp>
      <p:pic>
        <p:nvPicPr>
          <p:cNvPr id="5" name="صورة 4"/>
          <p:cNvPicPr>
            <a:picLocks noChangeAspect="1"/>
          </p:cNvPicPr>
          <p:nvPr/>
        </p:nvPicPr>
        <p:blipFill rotWithShape="1">
          <a:blip r:embed="rId3">
            <a:extLst>
              <a:ext uri="{28A0092B-C50C-407E-A947-70E740481C1C}">
                <a14:useLocalDpi xmlns:a14="http://schemas.microsoft.com/office/drawing/2010/main" val="0"/>
              </a:ext>
            </a:extLst>
          </a:blip>
          <a:srcRect l="951" t="1284" r="684" b="2589"/>
          <a:stretch/>
        </p:blipFill>
        <p:spPr>
          <a:xfrm>
            <a:off x="1016140" y="1300899"/>
            <a:ext cx="10159720" cy="4967926"/>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25033979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الخصوصية </a:t>
            </a:r>
          </a:p>
        </p:txBody>
      </p:sp>
      <p:pic>
        <p:nvPicPr>
          <p:cNvPr id="4" name="صورة 3"/>
          <p:cNvPicPr>
            <a:picLocks noChangeAspect="1"/>
          </p:cNvPicPr>
          <p:nvPr/>
        </p:nvPicPr>
        <p:blipFill rotWithShape="1">
          <a:blip r:embed="rId3">
            <a:extLst>
              <a:ext uri="{28A0092B-C50C-407E-A947-70E740481C1C}">
                <a14:useLocalDpi xmlns:a14="http://schemas.microsoft.com/office/drawing/2010/main" val="0"/>
              </a:ext>
            </a:extLst>
          </a:blip>
          <a:srcRect l="371" t="322" r="251" b="836"/>
          <a:stretch/>
        </p:blipFill>
        <p:spPr>
          <a:xfrm>
            <a:off x="821055" y="1472565"/>
            <a:ext cx="10549890" cy="5153025"/>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75635342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 إضافة موظف</a:t>
            </a:r>
          </a:p>
        </p:txBody>
      </p:sp>
      <p:pic>
        <p:nvPicPr>
          <p:cNvPr id="5" name="صورة 4"/>
          <p:cNvPicPr>
            <a:picLocks noChangeAspect="1"/>
          </p:cNvPicPr>
          <p:nvPr/>
        </p:nvPicPr>
        <p:blipFill rotWithShape="1">
          <a:blip r:embed="rId3">
            <a:extLst>
              <a:ext uri="{28A0092B-C50C-407E-A947-70E740481C1C}">
                <a14:useLocalDpi xmlns:a14="http://schemas.microsoft.com/office/drawing/2010/main" val="0"/>
              </a:ext>
            </a:extLst>
          </a:blip>
          <a:srcRect l="182" t="311" r="180" b="434"/>
          <a:stretch/>
        </p:blipFill>
        <p:spPr>
          <a:xfrm>
            <a:off x="912495" y="1162050"/>
            <a:ext cx="10367010" cy="505587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73933116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تخصيص </a:t>
            </a:r>
          </a:p>
        </p:txBody>
      </p:sp>
      <p:pic>
        <p:nvPicPr>
          <p:cNvPr id="4" name="صورة 3"/>
          <p:cNvPicPr>
            <a:picLocks noChangeAspect="1"/>
          </p:cNvPicPr>
          <p:nvPr/>
        </p:nvPicPr>
        <p:blipFill rotWithShape="1">
          <a:blip r:embed="rId3">
            <a:extLst>
              <a:ext uri="{28A0092B-C50C-407E-A947-70E740481C1C}">
                <a14:useLocalDpi xmlns:a14="http://schemas.microsoft.com/office/drawing/2010/main" val="0"/>
              </a:ext>
            </a:extLst>
          </a:blip>
          <a:srcRect l="587" t="486" r="218"/>
          <a:stretch/>
        </p:blipFill>
        <p:spPr>
          <a:xfrm>
            <a:off x="892444" y="1480820"/>
            <a:ext cx="10407113" cy="5107632"/>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7112076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الغرف </a:t>
            </a:r>
          </a:p>
        </p:txBody>
      </p:sp>
      <p:pic>
        <p:nvPicPr>
          <p:cNvPr id="5" name="صورة 4"/>
          <p:cNvPicPr>
            <a:picLocks noChangeAspect="1"/>
          </p:cNvPicPr>
          <p:nvPr/>
        </p:nvPicPr>
        <p:blipFill rotWithShape="1">
          <a:blip r:embed="rId3">
            <a:extLst>
              <a:ext uri="{28A0092B-C50C-407E-A947-70E740481C1C}">
                <a14:useLocalDpi xmlns:a14="http://schemas.microsoft.com/office/drawing/2010/main" val="0"/>
              </a:ext>
            </a:extLst>
          </a:blip>
          <a:srcRect l="584" t="1045" r="255" b="1037"/>
          <a:stretch/>
        </p:blipFill>
        <p:spPr>
          <a:xfrm>
            <a:off x="927342" y="1506856"/>
            <a:ext cx="10337316" cy="4780822"/>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415223673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609600"/>
            <a:ext cx="12192000" cy="754743"/>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5124"/>
            <a:ext cx="10515600" cy="1325563"/>
          </a:xfrm>
        </p:spPr>
        <p:txBody>
          <a:bodyPr>
            <a:normAutofit/>
          </a:bodyPr>
          <a:lstStyle/>
          <a:p>
            <a:pPr algn="ct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Cocon® Next Arabic" panose="020A0503020102020204" pitchFamily="18" charset="-78"/>
                <a:ea typeface="Cocon® Next Arabic" panose="020A0503020102020204" pitchFamily="18" charset="-78"/>
                <a:cs typeface="Cocon® Next Arabic" panose="020A0503020102020204" pitchFamily="18" charset="-78"/>
              </a:rPr>
              <a:t>فكرة المشروع</a:t>
            </a:r>
          </a:p>
        </p:txBody>
      </p:sp>
      <p:sp>
        <p:nvSpPr>
          <p:cNvPr id="7" name="مستطيل 6"/>
          <p:cNvSpPr/>
          <p:nvPr/>
        </p:nvSpPr>
        <p:spPr>
          <a:xfrm>
            <a:off x="6096000" y="1779687"/>
            <a:ext cx="5791200" cy="4803676"/>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8" name="مربع نص 7"/>
          <p:cNvSpPr txBox="1"/>
          <p:nvPr/>
        </p:nvSpPr>
        <p:spPr>
          <a:xfrm>
            <a:off x="6096000" y="1813243"/>
            <a:ext cx="5791199" cy="4801314"/>
          </a:xfrm>
          <a:prstGeom prst="rect">
            <a:avLst/>
          </a:prstGeom>
          <a:noFill/>
        </p:spPr>
        <p:txBody>
          <a:bodyPr wrap="square" rtlCol="1">
            <a:spAutoFit/>
          </a:bodyPr>
          <a:lstStyle/>
          <a:p>
            <a:pPr lvl="0"/>
            <a:r>
              <a:rPr lang="ar-SA"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تهدف فكرة مشروع حجز فندقي إلى تسهيل عملية الحجز للعملاء وتوفير تجربة مميزة لهم عند حجزهم للأماكن المناسبة للإقامة. سيتم تطوير منصة إلكترونية تعمل على توفير قائمة واسعة من الفنادق والمنتجعات المتاحة في الوجهات المختلفة .</a:t>
            </a:r>
          </a:p>
          <a:p>
            <a:pPr lvl="0"/>
            <a:r>
              <a:rPr lang="ar-SA"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ميزة هذا المشروع هي توفير واجهة مستخدم سهلة الاستخدام وتجربة تفاعلية ممتعة للعملاء. ستتيح المنصة للمستخدمين البحث عن الفنادق والمنتجعات وفقًا لمجموعة متنوعة من المعايير مثل التاريخ، والموقع، وعدد الضيوف، والميزانية.</a:t>
            </a:r>
          </a:p>
          <a:p>
            <a:pPr lvl="0"/>
            <a:r>
              <a:rPr lang="ar-SA"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سيتم توفير معلومات واضحة حول خدمات الفنادق، والغرف المتاحة، والتسهيلات المقدمة، والأسعار وغيرها من التفاصيل الهامة .</a:t>
            </a:r>
          </a:p>
          <a:p>
            <a:pPr lvl="0"/>
            <a:r>
              <a:rPr lang="ar-SA"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كما ستقدم المنصة خدمة عملاء متاحة على مدار الساعة للرد على استفسارات العملاء وتقديم المساعدة في حالة حدوث أي مشكلة أثناء الحجز أو الإقامة .</a:t>
            </a:r>
          </a:p>
          <a:p>
            <a:pPr lvl="0"/>
            <a:r>
              <a:rPr lang="ar-SA"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بالتالي، سيتمكن العملاء من الاستمتاع بتجربة سلسة وموثوقة عند حجز فنادقهم والحصول على أفضل العروض والخدمات.</a:t>
            </a:r>
          </a:p>
          <a:p>
            <a:pPr lvl="0"/>
            <a:r>
              <a:rPr lang="ar-SA"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وايضاً عند الحجز عن طريق الموقع سيذهب العميل الى الفندق لتثبيت حجزه.</a:t>
            </a:r>
            <a:endParaRPr lang="ar-SA" dirty="0">
              <a:solidFill>
                <a:schemeClr val="accent1">
                  <a:lumMod val="50000"/>
                </a:schemeClr>
              </a:solidFill>
            </a:endParaRPr>
          </a:p>
        </p:txBody>
      </p:sp>
      <p:pic>
        <p:nvPicPr>
          <p:cNvPr id="5" name="صورة 4"/>
          <p:cNvPicPr>
            <a:picLocks noChangeAspect="1"/>
          </p:cNvPicPr>
          <p:nvPr/>
        </p:nvPicPr>
        <p:blipFill>
          <a:blip r:embed="rId2" cstate="print">
            <a:clrChange>
              <a:clrFrom>
                <a:srgbClr val="29AAE3"/>
              </a:clrFrom>
              <a:clrTo>
                <a:srgbClr val="29AAE3">
                  <a:alpha val="0"/>
                </a:srgbClr>
              </a:clrTo>
            </a:clrChange>
            <a:extLst>
              <a:ext uri="{28A0092B-C50C-407E-A947-70E740481C1C}">
                <a14:useLocalDpi xmlns:a14="http://schemas.microsoft.com/office/drawing/2010/main" val="0"/>
              </a:ext>
            </a:extLst>
          </a:blip>
          <a:stretch>
            <a:fillRect/>
          </a:stretch>
        </p:blipFill>
        <p:spPr>
          <a:xfrm>
            <a:off x="472440" y="1813243"/>
            <a:ext cx="5021580" cy="4770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3825448"/>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يل 1">
            <a:extLst>
              <a:ext uri="{FF2B5EF4-FFF2-40B4-BE49-F238E27FC236}">
                <a16:creationId xmlns:a16="http://schemas.microsoft.com/office/drawing/2014/main" id="{F53085D4-1D03-4F84-7430-4426BFF07A6D}"/>
              </a:ext>
            </a:extLst>
          </p:cNvPr>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3" name="عنوان 1">
            <a:extLst>
              <a:ext uri="{FF2B5EF4-FFF2-40B4-BE49-F238E27FC236}">
                <a16:creationId xmlns:a16="http://schemas.microsoft.com/office/drawing/2014/main" id="{A4E34137-71BD-DDB6-2537-065CA0583954}"/>
              </a:ext>
            </a:extLst>
          </p:cNvPr>
          <p:cNvSpPr txBox="1">
            <a:spLocks/>
          </p:cNvSpPr>
          <p:nvPr/>
        </p:nvSpPr>
        <p:spPr>
          <a:xfrm>
            <a:off x="838200" y="171313"/>
            <a:ext cx="10515600" cy="1330469"/>
          </a:xfrm>
          <a:prstGeom prst="rect">
            <a:avLst/>
          </a:prstGeom>
        </p:spPr>
        <p:txBody>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ar-SY"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بيانات النزيل</a:t>
            </a:r>
            <a:endPar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pic>
        <p:nvPicPr>
          <p:cNvPr id="4" name="صورة 3">
            <a:extLst>
              <a:ext uri="{FF2B5EF4-FFF2-40B4-BE49-F238E27FC236}">
                <a16:creationId xmlns:a16="http://schemas.microsoft.com/office/drawing/2014/main" id="{A105BB7B-8646-BE04-89C3-C61C97DFE4A2}"/>
              </a:ext>
            </a:extLst>
          </p:cNvPr>
          <p:cNvPicPr>
            <a:picLocks noChangeAspect="1"/>
          </p:cNvPicPr>
          <p:nvPr/>
        </p:nvPicPr>
        <p:blipFill rotWithShape="1">
          <a:blip r:embed="rId2">
            <a:extLst>
              <a:ext uri="{28A0092B-C50C-407E-A947-70E740481C1C}">
                <a14:useLocalDpi xmlns:a14="http://schemas.microsoft.com/office/drawing/2010/main" val="0"/>
              </a:ext>
            </a:extLst>
          </a:blip>
          <a:srcRect t="920" r="553" b="380"/>
          <a:stretch/>
        </p:blipFill>
        <p:spPr>
          <a:xfrm>
            <a:off x="838200" y="1236661"/>
            <a:ext cx="10624795" cy="4928468"/>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259946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12534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184287"/>
            <a:ext cx="10515600" cy="1330469"/>
          </a:xfrm>
        </p:spPr>
        <p:txBody>
          <a:bodyPr/>
          <a:lstStyle/>
          <a:p>
            <a:pPr algn="ctr"/>
            <a:r>
              <a:rPr lang="ar-SA" sz="4000"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إضافة نزيل</a:t>
            </a:r>
          </a:p>
        </p:txBody>
      </p:sp>
      <p:pic>
        <p:nvPicPr>
          <p:cNvPr id="4" name="صورة 3"/>
          <p:cNvPicPr>
            <a:picLocks noChangeAspect="1"/>
          </p:cNvPicPr>
          <p:nvPr/>
        </p:nvPicPr>
        <p:blipFill rotWithShape="1">
          <a:blip r:embed="rId3">
            <a:extLst>
              <a:ext uri="{28A0092B-C50C-407E-A947-70E740481C1C}">
                <a14:useLocalDpi xmlns:a14="http://schemas.microsoft.com/office/drawing/2010/main" val="0"/>
              </a:ext>
            </a:extLst>
          </a:blip>
          <a:srcRect t="1394" r="465"/>
          <a:stretch/>
        </p:blipFill>
        <p:spPr>
          <a:xfrm>
            <a:off x="838200" y="1216058"/>
            <a:ext cx="10634221" cy="4944379"/>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43217271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41333"/>
        </a:solidFill>
        <a:effectLst/>
      </p:bgPr>
    </p:bg>
    <p:spTree>
      <p:nvGrpSpPr>
        <p:cNvPr id="1" name=""/>
        <p:cNvGrpSpPr/>
        <p:nvPr/>
      </p:nvGrpSpPr>
      <p:grpSpPr>
        <a:xfrm>
          <a:off x="0" y="0"/>
          <a:ext cx="0" cy="0"/>
          <a:chOff x="0" y="0"/>
          <a:chExt cx="0" cy="0"/>
        </a:xfrm>
      </p:grpSpPr>
      <p:pic>
        <p:nvPicPr>
          <p:cNvPr id="6" name="صورة 5">
            <a:extLst>
              <a:ext uri="{FF2B5EF4-FFF2-40B4-BE49-F238E27FC236}">
                <a16:creationId xmlns:a16="http://schemas.microsoft.com/office/drawing/2014/main" id="{8D3257F5-1FCD-8AF0-9B43-133BA776698F}"/>
              </a:ext>
            </a:extLst>
          </p:cNvPr>
          <p:cNvPicPr>
            <a:picLocks noChangeAspect="1"/>
          </p:cNvPicPr>
          <p:nvPr/>
        </p:nvPicPr>
        <p:blipFill rotWithShape="1">
          <a:blip r:embed="rId3">
            <a:extLst>
              <a:ext uri="{28A0092B-C50C-407E-A947-70E740481C1C}">
                <a14:useLocalDpi xmlns:a14="http://schemas.microsoft.com/office/drawing/2010/main" val="0"/>
              </a:ext>
            </a:extLst>
          </a:blip>
          <a:srcRect l="6034" r="19321"/>
          <a:stretch/>
        </p:blipFill>
        <p:spPr>
          <a:xfrm>
            <a:off x="3786791" y="-644464"/>
            <a:ext cx="8405209" cy="7502464"/>
          </a:xfrm>
          <a:prstGeom prst="rect">
            <a:avLst/>
          </a:prstGeom>
        </p:spPr>
      </p:pic>
      <p:graphicFrame>
        <p:nvGraphicFramePr>
          <p:cNvPr id="7" name="رسم تخطيطي 6"/>
          <p:cNvGraphicFramePr/>
          <p:nvPr>
            <p:extLst>
              <p:ext uri="{D42A27DB-BD31-4B8C-83A1-F6EECF244321}">
                <p14:modId xmlns:p14="http://schemas.microsoft.com/office/powerpoint/2010/main" val="1667347049"/>
              </p:ext>
            </p:extLst>
          </p:nvPr>
        </p:nvGraphicFramePr>
        <p:xfrm>
          <a:off x="-557561" y="0"/>
          <a:ext cx="6653562" cy="76497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7061966"/>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593236"/>
            <a:ext cx="12192000" cy="782396"/>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5124"/>
            <a:ext cx="10515600" cy="1325563"/>
          </a:xfrm>
        </p:spPr>
        <p:txBody>
          <a:bodyPr>
            <a:normAutofit/>
          </a:bodyPr>
          <a:lstStyle/>
          <a:p>
            <a:pPr algn="ct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Cocon® Next Arabic" panose="020A0503020102020204" pitchFamily="18" charset="-78"/>
                <a:ea typeface="Cocon® Next Arabic" panose="020A0503020102020204" pitchFamily="18" charset="-78"/>
                <a:cs typeface="Cocon® Next Arabic" panose="020A0503020102020204" pitchFamily="18" charset="-78"/>
              </a:rPr>
              <a:t>التقنيات المستخدمة</a:t>
            </a:r>
          </a:p>
        </p:txBody>
      </p:sp>
      <p:pic>
        <p:nvPicPr>
          <p:cNvPr id="5" name="صورة 4"/>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967385" y="2350911"/>
            <a:ext cx="1433219" cy="1433219"/>
          </a:xfrm>
          <a:prstGeom prst="rect">
            <a:avLst/>
          </a:prstGeom>
          <a:noFill/>
        </p:spPr>
      </p:pic>
      <p:pic>
        <p:nvPicPr>
          <p:cNvPr id="9" name="صورة 8"/>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64760" y="2535240"/>
            <a:ext cx="1328822" cy="1328822"/>
          </a:xfrm>
          <a:prstGeom prst="rect">
            <a:avLst/>
          </a:prstGeom>
          <a:noFill/>
        </p:spPr>
      </p:pic>
      <p:pic>
        <p:nvPicPr>
          <p:cNvPr id="13" name="صورة 12"/>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316597" y="2320342"/>
            <a:ext cx="1383377" cy="1383377"/>
          </a:xfrm>
          <a:prstGeom prst="rect">
            <a:avLst/>
          </a:prstGeom>
          <a:noFill/>
        </p:spPr>
      </p:pic>
      <p:pic>
        <p:nvPicPr>
          <p:cNvPr id="16" name="صورة 15"/>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17002" y="4990241"/>
            <a:ext cx="1836205" cy="1836205"/>
          </a:xfrm>
          <a:prstGeom prst="rect">
            <a:avLst/>
          </a:prstGeom>
          <a:noFill/>
        </p:spPr>
      </p:pic>
      <p:pic>
        <p:nvPicPr>
          <p:cNvPr id="17" name="صورة 16"/>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0652" t="7843" r="11423" b="11691"/>
          <a:stretch/>
        </p:blipFill>
        <p:spPr>
          <a:xfrm>
            <a:off x="8225881" y="5156636"/>
            <a:ext cx="1559142" cy="1609983"/>
          </a:xfrm>
          <a:prstGeom prst="rect">
            <a:avLst/>
          </a:prstGeom>
          <a:noFill/>
        </p:spPr>
      </p:pic>
      <p:pic>
        <p:nvPicPr>
          <p:cNvPr id="19" name="صورة 18"/>
          <p:cNvPicPr>
            <a:picLocks noChangeAspect="1"/>
          </p:cNvPicPr>
          <p:nvPr/>
        </p:nvPicPr>
        <p:blipFill>
          <a:blip r:embed="rId7" cstate="print">
            <a:extLst>
              <a:ext uri="{28A0092B-C50C-407E-A947-70E740481C1C}">
                <a14:useLocalDpi xmlns:a14="http://schemas.microsoft.com/office/drawing/2010/main" val="0"/>
              </a:ext>
            </a:extLst>
          </a:blip>
          <a:srcRect t="4907" b="4907"/>
          <a:stretch/>
        </p:blipFill>
        <p:spPr>
          <a:xfrm>
            <a:off x="1117001" y="2424879"/>
            <a:ext cx="1836208" cy="1655991"/>
          </a:xfrm>
          <a:prstGeom prst="rect">
            <a:avLst/>
          </a:prstGeom>
          <a:noFill/>
        </p:spPr>
      </p:pic>
      <p:pic>
        <p:nvPicPr>
          <p:cNvPr id="20" name="صورة 19"/>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0328362" y="2380686"/>
            <a:ext cx="1403442" cy="1403442"/>
          </a:xfrm>
          <a:prstGeom prst="rect">
            <a:avLst/>
          </a:prstGeom>
          <a:noFill/>
        </p:spPr>
      </p:pic>
      <p:pic>
        <p:nvPicPr>
          <p:cNvPr id="21" name="صورة 20"/>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7648015" y="2354197"/>
            <a:ext cx="1399847" cy="1399847"/>
          </a:xfrm>
          <a:prstGeom prst="rect">
            <a:avLst/>
          </a:prstGeom>
          <a:noFill/>
        </p:spPr>
      </p:pic>
      <p:cxnSp>
        <p:nvCxnSpPr>
          <p:cNvPr id="38" name="رابط بشكل مرفق 37"/>
          <p:cNvCxnSpPr>
            <a:cxnSpLocks/>
          </p:cNvCxnSpPr>
          <p:nvPr/>
        </p:nvCxnSpPr>
        <p:spPr>
          <a:xfrm rot="16200000" flipH="1">
            <a:off x="8032559" y="4070814"/>
            <a:ext cx="1356861" cy="699923"/>
          </a:xfrm>
          <a:prstGeom prst="bentConnector3">
            <a:avLst>
              <a:gd name="adj1" fmla="val 49305"/>
            </a:avLst>
          </a:prstGeom>
          <a:ln>
            <a:tailEnd type="triangle"/>
          </a:ln>
        </p:spPr>
        <p:style>
          <a:lnRef idx="3">
            <a:schemeClr val="dk1"/>
          </a:lnRef>
          <a:fillRef idx="0">
            <a:schemeClr val="dk1"/>
          </a:fillRef>
          <a:effectRef idx="2">
            <a:schemeClr val="dk1"/>
          </a:effectRef>
          <a:fontRef idx="minor">
            <a:schemeClr val="tx1"/>
          </a:fontRef>
        </p:style>
      </p:cxnSp>
      <p:cxnSp>
        <p:nvCxnSpPr>
          <p:cNvPr id="40" name="رابط بشكل مرفق 39"/>
          <p:cNvCxnSpPr>
            <a:cxnSpLocks/>
            <a:stCxn id="5" idx="2"/>
          </p:cNvCxnSpPr>
          <p:nvPr/>
        </p:nvCxnSpPr>
        <p:spPr>
          <a:xfrm rot="5400000">
            <a:off x="8711396" y="4129789"/>
            <a:ext cx="1318259" cy="626940"/>
          </a:xfrm>
          <a:prstGeom prst="bentConnector3">
            <a:avLst>
              <a:gd name="adj1" fmla="val 47855"/>
            </a:avLst>
          </a:prstGeom>
          <a:ln>
            <a:tailEnd type="triangle"/>
          </a:ln>
        </p:spPr>
        <p:style>
          <a:lnRef idx="3">
            <a:schemeClr val="dk1"/>
          </a:lnRef>
          <a:fillRef idx="0">
            <a:schemeClr val="dk1"/>
          </a:fillRef>
          <a:effectRef idx="2">
            <a:schemeClr val="dk1"/>
          </a:effectRef>
          <a:fontRef idx="minor">
            <a:schemeClr val="tx1"/>
          </a:fontRef>
        </p:style>
      </p:cxnSp>
      <p:cxnSp>
        <p:nvCxnSpPr>
          <p:cNvPr id="47" name="رابط بشكل مرفق 46"/>
          <p:cNvCxnSpPr>
            <a:cxnSpLocks/>
            <a:stCxn id="13" idx="2"/>
          </p:cNvCxnSpPr>
          <p:nvPr/>
        </p:nvCxnSpPr>
        <p:spPr>
          <a:xfrm rot="16200000" flipH="1">
            <a:off x="7330600" y="3381405"/>
            <a:ext cx="703496" cy="1348124"/>
          </a:xfrm>
          <a:prstGeom prst="bentConnector2">
            <a:avLst/>
          </a:prstGeom>
        </p:spPr>
        <p:style>
          <a:lnRef idx="3">
            <a:schemeClr val="dk1"/>
          </a:lnRef>
          <a:fillRef idx="0">
            <a:schemeClr val="dk1"/>
          </a:fillRef>
          <a:effectRef idx="2">
            <a:schemeClr val="dk1"/>
          </a:effectRef>
          <a:fontRef idx="minor">
            <a:schemeClr val="tx1"/>
          </a:fontRef>
        </p:style>
      </p:cxnSp>
      <p:cxnSp>
        <p:nvCxnSpPr>
          <p:cNvPr id="49" name="رابط بشكل مرفق 48"/>
          <p:cNvCxnSpPr>
            <a:cxnSpLocks/>
          </p:cNvCxnSpPr>
          <p:nvPr/>
        </p:nvCxnSpPr>
        <p:spPr>
          <a:xfrm rot="10800000" flipV="1">
            <a:off x="9694374" y="3784129"/>
            <a:ext cx="1385824" cy="626855"/>
          </a:xfrm>
          <a:prstGeom prst="bentConnector3">
            <a:avLst>
              <a:gd name="adj1" fmla="val -337"/>
            </a:avLst>
          </a:prstGeom>
        </p:spPr>
        <p:style>
          <a:lnRef idx="3">
            <a:schemeClr val="dk1"/>
          </a:lnRef>
          <a:fillRef idx="0">
            <a:schemeClr val="dk1"/>
          </a:fillRef>
          <a:effectRef idx="2">
            <a:schemeClr val="dk1"/>
          </a:effectRef>
          <a:fontRef idx="minor">
            <a:schemeClr val="tx1"/>
          </a:fontRef>
        </p:style>
      </p:cxnSp>
      <p:cxnSp>
        <p:nvCxnSpPr>
          <p:cNvPr id="63" name="رابط كسهم مستقيم 62"/>
          <p:cNvCxnSpPr>
            <a:cxnSpLocks/>
            <a:stCxn id="19" idx="2"/>
            <a:endCxn id="16" idx="0"/>
          </p:cNvCxnSpPr>
          <p:nvPr/>
        </p:nvCxnSpPr>
        <p:spPr>
          <a:xfrm>
            <a:off x="2035105" y="4080870"/>
            <a:ext cx="0" cy="9093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7" name="صورة 66"/>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3883205" y="5005274"/>
            <a:ext cx="1688828" cy="1688828"/>
          </a:xfrm>
          <a:prstGeom prst="rect">
            <a:avLst/>
          </a:prstGeom>
        </p:spPr>
      </p:pic>
      <p:cxnSp>
        <p:nvCxnSpPr>
          <p:cNvPr id="69" name="رابط كسهم مستقيم 68"/>
          <p:cNvCxnSpPr>
            <a:cxnSpLocks/>
            <a:stCxn id="9" idx="2"/>
            <a:endCxn id="67" idx="0"/>
          </p:cNvCxnSpPr>
          <p:nvPr/>
        </p:nvCxnSpPr>
        <p:spPr>
          <a:xfrm flipH="1">
            <a:off x="4727619" y="3864062"/>
            <a:ext cx="1552" cy="11412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8863013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شكل بيضاوي 8"/>
          <p:cNvSpPr/>
          <p:nvPr/>
        </p:nvSpPr>
        <p:spPr>
          <a:xfrm>
            <a:off x="4918840" y="4277471"/>
            <a:ext cx="1040525" cy="11143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شكل بيضاوي 9"/>
          <p:cNvSpPr/>
          <p:nvPr/>
        </p:nvSpPr>
        <p:spPr>
          <a:xfrm>
            <a:off x="5612523" y="5549461"/>
            <a:ext cx="1040525" cy="95668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شكل بيضاوي 10"/>
          <p:cNvSpPr/>
          <p:nvPr/>
        </p:nvSpPr>
        <p:spPr>
          <a:xfrm>
            <a:off x="6306206" y="4266721"/>
            <a:ext cx="1072056" cy="11143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ستطيل 2"/>
          <p:cNvSpPr/>
          <p:nvPr/>
        </p:nvSpPr>
        <p:spPr>
          <a:xfrm>
            <a:off x="0" y="613616"/>
            <a:ext cx="12192000" cy="771840"/>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5124"/>
            <a:ext cx="10515600" cy="1325563"/>
          </a:xfrm>
        </p:spPr>
        <p:txBody>
          <a:bodyPr/>
          <a:lstStyle/>
          <a:p>
            <a:pPr algn="ctr"/>
            <a:r>
              <a:rPr lang="ar-SA"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Cocon® Next Arabic" panose="020A0503020102020204" pitchFamily="18" charset="-78"/>
                <a:ea typeface="Cocon® Next Arabic" panose="020A0503020102020204" pitchFamily="18" charset="-78"/>
                <a:cs typeface="Cocon® Next Arabic" panose="020A0503020102020204" pitchFamily="18" charset="-78"/>
              </a:rPr>
              <a:t>البرمجة</a:t>
            </a:r>
          </a:p>
        </p:txBody>
      </p:sp>
      <p:sp>
        <p:nvSpPr>
          <p:cNvPr id="7" name="مستطيل 6"/>
          <p:cNvSpPr/>
          <p:nvPr/>
        </p:nvSpPr>
        <p:spPr>
          <a:xfrm>
            <a:off x="901262" y="1843326"/>
            <a:ext cx="10452538" cy="2098054"/>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8" name="مربع نص 7"/>
          <p:cNvSpPr txBox="1"/>
          <p:nvPr/>
        </p:nvSpPr>
        <p:spPr>
          <a:xfrm>
            <a:off x="838200" y="2064042"/>
            <a:ext cx="10244957" cy="1446550"/>
          </a:xfrm>
          <a:prstGeom prst="rect">
            <a:avLst/>
          </a:prstGeom>
          <a:noFill/>
        </p:spPr>
        <p:txBody>
          <a:bodyPr wrap="square" rtlCol="1">
            <a:spAutoFit/>
          </a:bodyPr>
          <a:lstStyle/>
          <a:p>
            <a:pPr lvl="0"/>
            <a:r>
              <a:rPr lang="ar-SA" sz="3200" dirty="0">
                <a:solidFill>
                  <a:srgbClr val="001E4A"/>
                </a:solidFill>
                <a:latin typeface="Cocon® Next Arabic" panose="020A0503020102020204" pitchFamily="18" charset="-78"/>
                <a:ea typeface="Cocon® Next Arabic" panose="020A0503020102020204" pitchFamily="18" charset="-78"/>
                <a:cs typeface="Cocon® Next Arabic" panose="020A0503020102020204" pitchFamily="18" charset="-78"/>
              </a:rPr>
              <a:t>ما هي البرمجة:</a:t>
            </a:r>
            <a:endParaRPr lang="ar-SA" sz="32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lvl="0"/>
            <a:r>
              <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a:t>
            </a:r>
            <a:r>
              <a:rPr lang="ar-SA" sz="2800" b="1"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البرمجة هي عملية تصميم وبناء مجموعة تعليمات قابلة للتنفيذ لأداء مهمة محددة على جهاز كمبيوتر من أجل تحقيق النتيجة المرجوة.</a:t>
            </a:r>
            <a:endParaRPr lang="en-US"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p:txBody>
      </p:sp>
      <p:pic>
        <p:nvPicPr>
          <p:cNvPr id="6" name="صورة 5"/>
          <p:cNvPicPr>
            <a:picLocks noChangeAspect="1"/>
          </p:cNvPicPr>
          <p:nvPr/>
        </p:nvPicPr>
        <p:blipFill>
          <a:blip r:embed="rId2">
            <a:clrChange>
              <a:clrFrom>
                <a:srgbClr val="FFFFFF"/>
              </a:clrFrom>
              <a:clrTo>
                <a:srgbClr val="FFFFFF">
                  <a:alpha val="0"/>
                </a:srgbClr>
              </a:clrTo>
            </a:clrChange>
          </a:blip>
          <a:stretch>
            <a:fillRect/>
          </a:stretch>
        </p:blipFill>
        <p:spPr>
          <a:xfrm>
            <a:off x="4568053" y="3875798"/>
            <a:ext cx="3125520" cy="2966436"/>
          </a:xfrm>
          <a:prstGeom prst="rect">
            <a:avLst/>
          </a:prstGeom>
          <a:effectLst>
            <a:outerShdw blurRad="50800" dist="50800" dir="5400000" sx="95000" sy="95000" algn="ctr" rotWithShape="0">
              <a:srgbClr val="000000">
                <a:alpha val="30000"/>
              </a:srgbClr>
            </a:outerShdw>
          </a:effectLst>
        </p:spPr>
      </p:pic>
    </p:spTree>
    <p:extLst>
      <p:ext uri="{BB962C8B-B14F-4D97-AF65-F5344CB8AC3E}">
        <p14:creationId xmlns:p14="http://schemas.microsoft.com/office/powerpoint/2010/main" val="73822095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63862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5124"/>
            <a:ext cx="10515600" cy="1325563"/>
          </a:xfrm>
        </p:spPr>
        <p:txBody>
          <a:bodyPr/>
          <a:lstStyle/>
          <a:p>
            <a:pPr algn="ct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Cocon® Next Arabic" panose="020A0503020102020204" pitchFamily="18" charset="-78"/>
                <a:ea typeface="Cocon® Next Arabic" panose="020A0503020102020204" pitchFamily="18" charset="-78"/>
                <a:cs typeface="Cocon® Next Arabic" panose="020A0503020102020204" pitchFamily="18" charset="-78"/>
              </a:rPr>
              <a:t>اللغة المستخدمة </a:t>
            </a:r>
            <a:r>
              <a:rPr lang="en-US"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C# (</a:t>
            </a:r>
            <a:r>
              <a:rPr lang="en-US"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rPr>
              <a:t>C - Sharp</a:t>
            </a:r>
            <a:r>
              <a:rPr lang="en-US"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a:t>
            </a:r>
            <a:endPar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sp>
        <p:nvSpPr>
          <p:cNvPr id="12" name="مستطيل 11"/>
          <p:cNvSpPr/>
          <p:nvPr/>
        </p:nvSpPr>
        <p:spPr>
          <a:xfrm>
            <a:off x="188686" y="2120416"/>
            <a:ext cx="11682748" cy="3449111"/>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13" name="مربع نص 12"/>
          <p:cNvSpPr txBox="1"/>
          <p:nvPr/>
        </p:nvSpPr>
        <p:spPr>
          <a:xfrm>
            <a:off x="2215336" y="2303137"/>
            <a:ext cx="9656097" cy="5878532"/>
          </a:xfrm>
          <a:prstGeom prst="rect">
            <a:avLst/>
          </a:prstGeom>
          <a:noFill/>
        </p:spPr>
        <p:txBody>
          <a:bodyPr wrap="square" rtlCol="1">
            <a:spAutoFit/>
          </a:bodyPr>
          <a:lstStyle/>
          <a:p>
            <a:pPr lvl="0"/>
            <a:r>
              <a:rPr lang="ar-SA" sz="3200" dirty="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ما هي اللغة البرمجية </a:t>
            </a:r>
            <a:r>
              <a:rPr lang="en-US" sz="3200" b="1"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C# (C - Sharp)</a:t>
            </a:r>
            <a:r>
              <a:rPr lang="ar-SA" sz="32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a:t>
            </a:r>
          </a:p>
          <a:p>
            <a:r>
              <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هي</a:t>
            </a:r>
            <a:r>
              <a:rPr lang="ar-SA" sz="32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a:t>
            </a:r>
            <a:r>
              <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لغة برمجة متعددة الأنماط تتمتع بكونها </a:t>
            </a:r>
            <a:r>
              <a:rPr lang="ar-SA" sz="2800" dirty="0" err="1">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سكونية</a:t>
            </a:r>
            <a:r>
              <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التنميط </a:t>
            </a:r>
            <a:r>
              <a:rPr lang="ar-SA" sz="2800" dirty="0" err="1">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وأمرية</a:t>
            </a:r>
            <a:r>
              <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وتعريفية ووظيفية واجرائية وعمومية وشيئية المنحى غرضيه التوجه باستخدام الصفوف كما تخضع لمبادئ البرمجة تركيبية المنحى</a:t>
            </a:r>
            <a:r>
              <a:rPr lang="en-US"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a:t>
            </a:r>
            <a:endPar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endParaRPr lang="en-US"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r>
              <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قامت مايكروسوفت بتطوير هذه اللغة في إطار عملها على تطوير وتمت الموافقة على تعييرها من منظمة</a:t>
            </a:r>
            <a:r>
              <a:rPr lang="en-US"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a:t>
            </a:r>
            <a:r>
              <a:rPr lang="en-US" sz="3200" dirty="0">
                <a:solidFill>
                  <a:schemeClr val="accent1">
                    <a:lumMod val="50000"/>
                  </a:schemeClr>
                </a:solidFill>
              </a:rPr>
              <a:t>.</a:t>
            </a:r>
            <a:r>
              <a:rPr lang="en-US" sz="2800" b="1" dirty="0">
                <a:solidFill>
                  <a:srgbClr val="041333"/>
                </a:solidFill>
                <a:latin typeface="Agency FB" panose="020B0503020202020204" pitchFamily="34" charset="0"/>
              </a:rPr>
              <a:t>ECMA</a:t>
            </a:r>
            <a:r>
              <a:rPr lang="en-US" sz="3200" dirty="0">
                <a:solidFill>
                  <a:schemeClr val="accent1">
                    <a:lumMod val="50000"/>
                  </a:schemeClr>
                </a:solidFill>
                <a:latin typeface="Agency FB" panose="020B0503020202020204" pitchFamily="34" charset="0"/>
              </a:rPr>
              <a:t> </a:t>
            </a:r>
            <a:r>
              <a:rPr lang="en-US" dirty="0"/>
              <a:t> </a:t>
            </a:r>
          </a:p>
          <a:p>
            <a:endParaRPr lang="ar-SA" sz="3200" dirty="0">
              <a:solidFill>
                <a:schemeClr val="accent1">
                  <a:lumMod val="50000"/>
                </a:schemeClr>
              </a:solidFill>
            </a:endParaRPr>
          </a:p>
          <a:p>
            <a:endParaRPr lang="en-US" sz="3200" dirty="0">
              <a:solidFill>
                <a:schemeClr val="accent1">
                  <a:lumMod val="50000"/>
                </a:schemeClr>
              </a:solidFill>
            </a:endParaRPr>
          </a:p>
          <a:p>
            <a:pPr lvl="0"/>
            <a:r>
              <a:rPr lang="ar-SA" sz="36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 </a:t>
            </a:r>
          </a:p>
          <a:p>
            <a:pPr lvl="0"/>
            <a:endParaRPr lang="ar-SA" sz="36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endParaRPr>
          </a:p>
          <a:p>
            <a:pPr lvl="0"/>
            <a:r>
              <a:rPr lang="ar-SA" sz="2800" dirty="0">
                <a:ln w="0"/>
                <a:solidFill>
                  <a:schemeClr val="accent1">
                    <a:lumMod val="50000"/>
                  </a:schemeClr>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       </a:t>
            </a:r>
            <a:r>
              <a:rPr lang="ar-SA" dirty="0">
                <a:ln w="0"/>
                <a:effectLst>
                  <a:outerShdw blurRad="38100" dist="19050" dir="2700000" algn="tl" rotWithShape="0">
                    <a:schemeClr val="dk1">
                      <a:alpha val="40000"/>
                    </a:schemeClr>
                  </a:outerShdw>
                </a:effectLst>
                <a:latin typeface="Cocon® Next Arabic" panose="020A0503020102020204" pitchFamily="18" charset="-78"/>
                <a:ea typeface="Cocon® Next Arabic" panose="020A0503020102020204" pitchFamily="18" charset="-78"/>
                <a:cs typeface="Cocon® Next Arabic" panose="020A0503020102020204" pitchFamily="18" charset="-78"/>
              </a:rPr>
              <a:t> </a:t>
            </a:r>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p:txBody>
      </p:sp>
      <p:sp>
        <p:nvSpPr>
          <p:cNvPr id="14" name="شكل بيضاوي 13"/>
          <p:cNvSpPr/>
          <p:nvPr/>
        </p:nvSpPr>
        <p:spPr>
          <a:xfrm>
            <a:off x="960350" y="3336115"/>
            <a:ext cx="1229145" cy="1017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5" name="صورة 14"/>
          <p:cNvPicPr>
            <a:picLocks noChangeAspect="1"/>
          </p:cNvPicPr>
          <p:nvPr/>
        </p:nvPicPr>
        <p:blipFill rotWithShape="1">
          <a:blip r:embed="rId3">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31591" t="13753" r="31663" b="12011"/>
          <a:stretch/>
        </p:blipFill>
        <p:spPr>
          <a:xfrm>
            <a:off x="640143" y="3001936"/>
            <a:ext cx="1869560" cy="1686070"/>
          </a:xfrm>
          <a:prstGeom prst="rect">
            <a:avLst/>
          </a:prstGeom>
          <a:noFill/>
        </p:spPr>
      </p:pic>
    </p:spTree>
    <p:extLst>
      <p:ext uri="{BB962C8B-B14F-4D97-AF65-F5344CB8AC3E}">
        <p14:creationId xmlns:p14="http://schemas.microsoft.com/office/powerpoint/2010/main" val="255778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624114"/>
            <a:ext cx="12192000" cy="754743"/>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5124"/>
            <a:ext cx="10515600" cy="1325563"/>
          </a:xfrm>
        </p:spPr>
        <p:txBody>
          <a:bodyPr>
            <a:normAutofit/>
          </a:bodyPr>
          <a:lstStyle/>
          <a:p>
            <a:pPr algn="ct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Cocon® Next Arabic" panose="020A0503020102020204" pitchFamily="18" charset="-78"/>
                <a:ea typeface="Cocon® Next Arabic" panose="020A0503020102020204" pitchFamily="18" charset="-78"/>
                <a:cs typeface="Cocon® Next Arabic" panose="020A0503020102020204" pitchFamily="18" charset="-78"/>
              </a:rPr>
              <a:t>استخدامات لغة </a:t>
            </a:r>
            <a:r>
              <a:rPr lang="en-US"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C# (</a:t>
            </a:r>
            <a:r>
              <a:rPr lang="en-US"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rPr>
              <a:t>C - Sharp</a:t>
            </a:r>
            <a:r>
              <a:rPr lang="en-US"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a:t>
            </a:r>
            <a:endPar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sp>
        <p:nvSpPr>
          <p:cNvPr id="12" name="مستطيل 11"/>
          <p:cNvSpPr/>
          <p:nvPr/>
        </p:nvSpPr>
        <p:spPr>
          <a:xfrm>
            <a:off x="164308" y="1826027"/>
            <a:ext cx="11825868" cy="2842955"/>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13" name="مربع نص 12"/>
          <p:cNvSpPr txBox="1"/>
          <p:nvPr/>
        </p:nvSpPr>
        <p:spPr>
          <a:xfrm>
            <a:off x="2334079" y="1826027"/>
            <a:ext cx="9656097" cy="6186309"/>
          </a:xfrm>
          <a:prstGeom prst="rect">
            <a:avLst/>
          </a:prstGeom>
          <a:noFill/>
        </p:spPr>
        <p:txBody>
          <a:bodyPr wrap="square" rtlCol="1">
            <a:spAutoFit/>
          </a:bodyPr>
          <a:lstStyle/>
          <a:p>
            <a:pPr lvl="0"/>
            <a:r>
              <a:rPr lang="ar-SA" sz="3200" dirty="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لماذا تستخدم لغة</a:t>
            </a:r>
            <a:r>
              <a:rPr lang="en-US" sz="3200" dirty="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 </a:t>
            </a:r>
            <a:r>
              <a:rPr lang="en-US" sz="3200" b="1"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rPr>
              <a:t>C# </a:t>
            </a:r>
            <a:r>
              <a:rPr lang="ar-SA" sz="3200" dirty="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a:t>
            </a:r>
          </a:p>
          <a:p>
            <a:pPr lvl="0"/>
            <a:r>
              <a:rPr lang="ar-SA" sz="2400" dirty="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تُعتبر لغة </a:t>
            </a:r>
            <a:r>
              <a:rPr lang="en-US" sz="2400" b="1" dirty="0">
                <a:ln w="0"/>
                <a:solidFill>
                  <a:srgbClr val="041333"/>
                </a:solidFill>
                <a:latin typeface="Agency FB" panose="020B0503020202020204" pitchFamily="34" charset="0"/>
                <a:ea typeface="Cocon® Next Arabic" panose="020A0503020102020204" pitchFamily="18" charset="-78"/>
                <a:cs typeface="Cocon® Next Arabic" panose="020A0503020102020204" pitchFamily="18" charset="-78"/>
              </a:rPr>
              <a:t>C#</a:t>
            </a:r>
            <a:r>
              <a:rPr lang="en-US" sz="2400" b="1" dirty="0">
                <a:ln w="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 </a:t>
            </a:r>
            <a:r>
              <a:rPr lang="ar-SA" sz="2400" b="1" dirty="0">
                <a:ln w="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 </a:t>
            </a:r>
            <a:r>
              <a:rPr lang="ar-SA" sz="2400" dirty="0">
                <a:ln w="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مثل لغات البرمجة العامة الأخرى، حيث تستخدم في بعض لإنشاء بعض البرامج والتطبيقات ومنها:</a:t>
            </a:r>
            <a:endParaRPr lang="en-US"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lvl="0"/>
            <a:r>
              <a:rPr lang="en-US" sz="24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Cocon® Next Arabic" panose="020A0503020102020204" pitchFamily="18" charset="-78"/>
              </a:rPr>
              <a:t>1</a:t>
            </a:r>
            <a:r>
              <a:rPr lang="ar-SA" sz="24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Cocon® Next Arabic" panose="020A0503020102020204" pitchFamily="18" charset="-78"/>
              </a:rPr>
              <a:t> </a:t>
            </a:r>
            <a:r>
              <a:rPr lang="ar-SA" sz="24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rPr>
              <a:t>–</a:t>
            </a:r>
            <a:r>
              <a:rPr lang="ar-SA" sz="2400" dirty="0">
                <a:ln w="0"/>
                <a:solidFill>
                  <a:srgbClr val="041333"/>
                </a:solidFill>
                <a:effectLst>
                  <a:outerShdw blurRad="38100" dist="19050" dir="2700000" algn="tl" rotWithShape="0">
                    <a:schemeClr val="dk1">
                      <a:alpha val="40000"/>
                    </a:schemeClr>
                  </a:outerShdw>
                </a:effectLst>
                <a:latin typeface="Cocon® Next Arabic" panose="020A0503020102020204" pitchFamily="18" charset="-78"/>
                <a:ea typeface="Cocon® Next Arabic" panose="020A0503020102020204" pitchFamily="18" charset="-78"/>
                <a:cs typeface="+mj-cs"/>
              </a:rPr>
              <a:t> </a:t>
            </a:r>
            <a:r>
              <a:rPr lang="ar-SA" sz="2400" dirty="0">
                <a:ln w="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تطوير تطبيقات </a:t>
            </a:r>
            <a:r>
              <a:rPr lang="en-US" sz="2400" b="1"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Windows</a:t>
            </a:r>
            <a:r>
              <a:rPr lang="en-US" sz="24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 </a:t>
            </a:r>
          </a:p>
          <a:p>
            <a:pPr lvl="0"/>
            <a:r>
              <a:rPr lang="en-US" sz="24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2</a:t>
            </a:r>
            <a:r>
              <a:rPr lang="ar-SA" sz="24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 – </a:t>
            </a:r>
            <a:r>
              <a:rPr lang="ar-SA" sz="2400" dirty="0">
                <a:ln w="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تطبيقات الأجهزة الحديثة</a:t>
            </a:r>
          </a:p>
          <a:p>
            <a:r>
              <a:rPr lang="en-US" sz="24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3</a:t>
            </a:r>
            <a:r>
              <a:rPr lang="ar-SA" sz="24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 </a:t>
            </a:r>
            <a:r>
              <a:rPr lang="ar-SA" sz="24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rPr>
              <a:t>– </a:t>
            </a:r>
            <a:r>
              <a:rPr lang="ar-SA" sz="24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صناعة تطبيقات سطح المكتب</a:t>
            </a:r>
            <a:r>
              <a:rPr lang="ar-SA" sz="2400" b="1" dirty="0"/>
              <a:t> </a:t>
            </a:r>
            <a:r>
              <a:rPr lang="ar-SA" sz="2400" b="1" dirty="0">
                <a:solidFill>
                  <a:srgbClr val="041333"/>
                </a:solidFill>
                <a:latin typeface="Agency FB" panose="020B0503020202020204" pitchFamily="34" charset="0"/>
              </a:rPr>
              <a:t>(</a:t>
            </a:r>
            <a:r>
              <a:rPr lang="en-US" sz="2400" b="1" dirty="0">
                <a:solidFill>
                  <a:srgbClr val="041333"/>
                </a:solidFill>
                <a:latin typeface="Agency FB" panose="020B0503020202020204" pitchFamily="34" charset="0"/>
              </a:rPr>
              <a:t>Desktop</a:t>
            </a:r>
            <a:r>
              <a:rPr lang="ar-SA" sz="2400" b="1" dirty="0">
                <a:solidFill>
                  <a:srgbClr val="041333"/>
                </a:solidFill>
                <a:latin typeface="Agency FB" panose="020B0503020202020204" pitchFamily="34" charset="0"/>
              </a:rPr>
              <a:t>)</a:t>
            </a:r>
          </a:p>
          <a:p>
            <a:r>
              <a:rPr lang="en-US" sz="24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 4</a:t>
            </a:r>
            <a:r>
              <a:rPr lang="ar-SA" sz="24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rPr>
              <a:t>– </a:t>
            </a:r>
            <a:r>
              <a:rPr lang="ar-SA" sz="24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صناعة و تطوير ألعاب الفيديو</a:t>
            </a:r>
          </a:p>
          <a:p>
            <a:r>
              <a:rPr lang="en-US" sz="2800" dirty="0">
                <a:solidFill>
                  <a:schemeClr val="accent1">
                    <a:lumMod val="50000"/>
                  </a:schemeClr>
                </a:solidFill>
              </a:rPr>
              <a:t> </a:t>
            </a:r>
            <a:endParaRPr lang="ar-SA" sz="2800" dirty="0">
              <a:solidFill>
                <a:srgbClr val="041333"/>
              </a:solidFill>
              <a:latin typeface="Agency FB" panose="020B0503020202020204" pitchFamily="34" charset="0"/>
            </a:endParaRPr>
          </a:p>
          <a:p>
            <a:pPr lvl="0"/>
            <a:r>
              <a:rPr lang="ar-SA" sz="28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rPr>
              <a:t> </a:t>
            </a:r>
            <a:endParaRPr lang="ar-SA" sz="28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endParaRPr>
          </a:p>
          <a:p>
            <a:pPr lvl="0"/>
            <a:endParaRPr lang="ar-SA" sz="3200" dirty="0">
              <a:solidFill>
                <a:schemeClr val="accent1">
                  <a:lumMod val="50000"/>
                </a:schemeClr>
              </a:solidFill>
            </a:endParaRPr>
          </a:p>
          <a:p>
            <a:endParaRPr lang="en-US" sz="3200" dirty="0">
              <a:solidFill>
                <a:schemeClr val="accent1">
                  <a:lumMod val="50000"/>
                </a:schemeClr>
              </a:solidFill>
            </a:endParaRPr>
          </a:p>
          <a:p>
            <a:pPr lvl="0"/>
            <a:r>
              <a:rPr lang="ar-SA" sz="36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 </a:t>
            </a:r>
          </a:p>
          <a:p>
            <a:pPr lvl="0"/>
            <a:endParaRPr lang="ar-SA" sz="3600" dirty="0">
              <a:ln w="0"/>
              <a:solidFill>
                <a:srgbClr val="041333"/>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endParaRPr>
          </a:p>
          <a:p>
            <a:pPr lvl="0"/>
            <a:r>
              <a:rPr lang="ar-SA" sz="2800" dirty="0">
                <a:ln w="0"/>
                <a:solidFill>
                  <a:schemeClr val="accent1">
                    <a:lumMod val="50000"/>
                  </a:schemeClr>
                </a:solidFill>
                <a:effectLst>
                  <a:outerShdw blurRad="38100" dist="19050" dir="2700000" algn="tl" rotWithShape="0">
                    <a:schemeClr val="dk1">
                      <a:alpha val="40000"/>
                    </a:schemeClr>
                  </a:outerShdw>
                </a:effectLst>
                <a:latin typeface="Agency FB" panose="020B0503020202020204" pitchFamily="34" charset="0"/>
                <a:ea typeface="Cocon® Next Arabic" panose="020A0503020102020204" pitchFamily="18" charset="-78"/>
                <a:cs typeface="+mj-cs"/>
              </a:rPr>
              <a:t>       </a:t>
            </a:r>
            <a:r>
              <a:rPr lang="ar-SA" dirty="0">
                <a:ln w="0"/>
                <a:effectLst>
                  <a:outerShdw blurRad="38100" dist="19050" dir="2700000" algn="tl" rotWithShape="0">
                    <a:schemeClr val="dk1">
                      <a:alpha val="40000"/>
                    </a:schemeClr>
                  </a:outerShdw>
                </a:effectLst>
                <a:latin typeface="Cocon® Next Arabic" panose="020A0503020102020204" pitchFamily="18" charset="-78"/>
                <a:ea typeface="Cocon® Next Arabic" panose="020A0503020102020204" pitchFamily="18" charset="-78"/>
                <a:cs typeface="Cocon® Next Arabic" panose="020A0503020102020204" pitchFamily="18" charset="-78"/>
              </a:rPr>
              <a:t> </a:t>
            </a:r>
            <a:r>
              <a:rPr lang="en-US" dirty="0">
                <a:ln w="0"/>
                <a:effectLst>
                  <a:outerShdw blurRad="38100" dist="19050" dir="2700000" algn="tl" rotWithShape="0">
                    <a:schemeClr val="dk1">
                      <a:alpha val="40000"/>
                    </a:schemeClr>
                  </a:outerShdw>
                </a:effectLst>
                <a:latin typeface="Cocon® Next Arabic" panose="020A0503020102020204" pitchFamily="18" charset="-78"/>
                <a:ea typeface="Cocon® Next Arabic" panose="020A0503020102020204" pitchFamily="18" charset="-78"/>
                <a:cs typeface="Cocon® Next Arabic" panose="020A0503020102020204" pitchFamily="18" charset="-78"/>
              </a:rPr>
              <a:t> </a:t>
            </a:r>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p:txBody>
      </p:sp>
      <p:sp>
        <p:nvSpPr>
          <p:cNvPr id="14" name="شكل بيضاوي 13"/>
          <p:cNvSpPr/>
          <p:nvPr/>
        </p:nvSpPr>
        <p:spPr>
          <a:xfrm>
            <a:off x="638031" y="2805724"/>
            <a:ext cx="1222326" cy="11132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4" name="صورة 3"/>
          <p:cNvPicPr>
            <a:picLocks noChangeAspect="1"/>
          </p:cNvPicPr>
          <p:nvPr/>
        </p:nvPicPr>
        <p:blipFill rotWithShape="1">
          <a:blip r:embed="rId3" cstate="print">
            <a:clrChange>
              <a:clrFrom>
                <a:srgbClr val="2C415C"/>
              </a:clrFrom>
              <a:clrTo>
                <a:srgbClr val="2C415C">
                  <a:alpha val="0"/>
                </a:srgbClr>
              </a:clrTo>
            </a:clrChange>
            <a:extLst>
              <a:ext uri="{28A0092B-C50C-407E-A947-70E740481C1C}">
                <a14:useLocalDpi xmlns:a14="http://schemas.microsoft.com/office/drawing/2010/main" val="0"/>
              </a:ext>
            </a:extLst>
          </a:blip>
          <a:srcRect t="3613"/>
          <a:stretch/>
        </p:blipFill>
        <p:spPr>
          <a:xfrm>
            <a:off x="3828573" y="4518290"/>
            <a:ext cx="4386513" cy="2842955"/>
          </a:xfrm>
          <a:prstGeom prst="rect">
            <a:avLst/>
          </a:prstGeom>
          <a:ln>
            <a:noFill/>
          </a:ln>
          <a:effectLst>
            <a:glow>
              <a:schemeClr val="accent1"/>
            </a:glow>
            <a:outerShdw blurRad="317500" sx="99000" sy="99000" algn="tl" rotWithShape="0">
              <a:srgbClr val="000000">
                <a:alpha val="30000"/>
              </a:srgbClr>
            </a:outerShdw>
          </a:effectLst>
        </p:spPr>
      </p:pic>
      <p:pic>
        <p:nvPicPr>
          <p:cNvPr id="15" name="صورة 14"/>
          <p:cNvPicPr>
            <a:picLocks noChangeAspect="1"/>
          </p:cNvPicPr>
          <p:nvPr/>
        </p:nvPicPr>
        <p:blipFill rotWithShape="1">
          <a:blip r:embed="rId4">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31591" t="13753" r="31663" b="12011"/>
          <a:stretch/>
        </p:blipFill>
        <p:spPr>
          <a:xfrm>
            <a:off x="286351" y="2519329"/>
            <a:ext cx="1869560" cy="1686070"/>
          </a:xfrm>
          <a:prstGeom prst="rect">
            <a:avLst/>
          </a:prstGeom>
          <a:noFill/>
        </p:spPr>
      </p:pic>
    </p:spTree>
    <p:extLst>
      <p:ext uri="{BB962C8B-B14F-4D97-AF65-F5344CB8AC3E}">
        <p14:creationId xmlns:p14="http://schemas.microsoft.com/office/powerpoint/2010/main" val="182465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63862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5124"/>
            <a:ext cx="10515600" cy="1325563"/>
          </a:xfrm>
        </p:spPr>
        <p:txBody>
          <a:bodyPr/>
          <a:lstStyle/>
          <a:p>
            <a:pPr algn="ct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Cocon® Next Arabic" panose="020A0503020102020204" pitchFamily="18" charset="-78"/>
                <a:ea typeface="Cocon® Next Arabic" panose="020A0503020102020204" pitchFamily="18" charset="-78"/>
                <a:cs typeface="Cocon® Next Arabic" panose="020A0503020102020204" pitchFamily="18" charset="-78"/>
              </a:rPr>
              <a:t>قاعدة البيانات </a:t>
            </a:r>
            <a:r>
              <a:rPr lang="en-US"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a:t>
            </a:r>
            <a:r>
              <a:rPr lang="en-US"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rPr>
              <a:t>Database</a:t>
            </a:r>
            <a:r>
              <a:rPr lang="en-US"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a:t>
            </a:r>
            <a:endPar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endParaRPr>
          </a:p>
        </p:txBody>
      </p:sp>
      <p:sp>
        <p:nvSpPr>
          <p:cNvPr id="12" name="مستطيل 11"/>
          <p:cNvSpPr/>
          <p:nvPr/>
        </p:nvSpPr>
        <p:spPr>
          <a:xfrm>
            <a:off x="188686" y="2120416"/>
            <a:ext cx="11682748" cy="2600197"/>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13" name="مربع نص 12"/>
          <p:cNvSpPr txBox="1"/>
          <p:nvPr/>
        </p:nvSpPr>
        <p:spPr>
          <a:xfrm>
            <a:off x="2641600" y="2258400"/>
            <a:ext cx="9229834" cy="2462213"/>
          </a:xfrm>
          <a:prstGeom prst="rect">
            <a:avLst/>
          </a:prstGeom>
          <a:noFill/>
        </p:spPr>
        <p:txBody>
          <a:bodyPr wrap="square" rtlCol="1">
            <a:spAutoFit/>
          </a:bodyPr>
          <a:lstStyle/>
          <a:p>
            <a:pPr lvl="0"/>
            <a:r>
              <a:rPr lang="ar-SA" sz="3600" dirty="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ما هي قواعد المعطيات أو البيانات:</a:t>
            </a:r>
          </a:p>
          <a:p>
            <a:pPr lvl="0"/>
            <a:r>
              <a:rPr lang="ar-SA" sz="32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هي مجموعة من عناصرِ البيانات المنطقية المرتبطة مع بعضها البعض بعلاقة رياضية، وتتكون قاعدة البيانات من جدول واحد أو أكثر.</a:t>
            </a:r>
          </a:p>
          <a:p>
            <a:pPr lvl="0"/>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p:txBody>
      </p:sp>
      <p:sp>
        <p:nvSpPr>
          <p:cNvPr id="8" name="مستطيل 7"/>
          <p:cNvSpPr/>
          <p:nvPr/>
        </p:nvSpPr>
        <p:spPr>
          <a:xfrm>
            <a:off x="1040094" y="3131393"/>
            <a:ext cx="840396" cy="9303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9" name="صورة 8"/>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blip>
          <a:stretch>
            <a:fillRect/>
          </a:stretch>
        </p:blipFill>
        <p:spPr>
          <a:xfrm>
            <a:off x="795881" y="2627647"/>
            <a:ext cx="1328822" cy="1723717"/>
          </a:xfrm>
          <a:prstGeom prst="rect">
            <a:avLst/>
          </a:prstGeom>
          <a:noFill/>
        </p:spPr>
      </p:pic>
    </p:spTree>
    <p:extLst>
      <p:ext uri="{BB962C8B-B14F-4D97-AF65-F5344CB8AC3E}">
        <p14:creationId xmlns:p14="http://schemas.microsoft.com/office/powerpoint/2010/main" val="2397467652"/>
      </p:ext>
    </p:extLst>
  </p:cSld>
  <p:clrMapOvr>
    <a:masterClrMapping/>
  </p:clrMapOvr>
  <p:transition spd="med">
    <p:pull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0" y="638629"/>
            <a:ext cx="12192000" cy="711199"/>
          </a:xfrm>
          <a:prstGeom prst="rect">
            <a:avLst/>
          </a:prstGeom>
          <a:solidFill>
            <a:srgbClr val="041333"/>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accent1">
                  <a:lumMod val="50000"/>
                </a:schemeClr>
              </a:solidFill>
            </a:endParaRPr>
          </a:p>
        </p:txBody>
      </p:sp>
      <p:sp>
        <p:nvSpPr>
          <p:cNvPr id="2" name="عنوان 1"/>
          <p:cNvSpPr>
            <a:spLocks noGrp="1"/>
          </p:cNvSpPr>
          <p:nvPr>
            <p:ph type="title"/>
          </p:nvPr>
        </p:nvSpPr>
        <p:spPr>
          <a:xfrm>
            <a:off x="838200" y="360218"/>
            <a:ext cx="10515600" cy="1330469"/>
          </a:xfrm>
        </p:spPr>
        <p:txBody>
          <a:bodyPr/>
          <a:lstStyle/>
          <a:p>
            <a:pPr algn="ct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Cocon® Next Arabic" panose="020A0503020102020204" pitchFamily="18" charset="-78"/>
                <a:ea typeface="Cocon® Next Arabic" panose="020A0503020102020204" pitchFamily="18" charset="-78"/>
                <a:cs typeface="Cocon® Next Arabic" panose="020A0503020102020204" pitchFamily="18" charset="-78"/>
              </a:rPr>
              <a:t> أهمية قواعد البيانات</a:t>
            </a:r>
            <a:r>
              <a:rPr lang="ar-SA" sz="4000" b="1" dirty="0">
                <a:ln w="10160">
                  <a:solidFill>
                    <a:schemeClr val="accent5"/>
                  </a:solidFill>
                  <a:prstDash val="solid"/>
                </a:ln>
                <a:solidFill>
                  <a:schemeClr val="accent1">
                    <a:lumMod val="75000"/>
                  </a:schemeClr>
                </a:solidFill>
                <a:effectLst>
                  <a:outerShdw blurRad="38100" dist="22860" dir="5400000" algn="tl" rotWithShape="0">
                    <a:srgbClr val="000000">
                      <a:alpha val="30000"/>
                    </a:srgbClr>
                  </a:outerShdw>
                </a:effectLst>
                <a:latin typeface="Agency FB" panose="020B0503020202020204" pitchFamily="34" charset="0"/>
                <a:ea typeface="Cocon® Next Arabic" panose="020A0503020102020204" pitchFamily="18" charset="-78"/>
                <a:cs typeface="Cocon® Next Arabic" panose="020A0503020102020204" pitchFamily="18" charset="-78"/>
              </a:rPr>
              <a:t> </a:t>
            </a:r>
          </a:p>
        </p:txBody>
      </p:sp>
      <p:sp>
        <p:nvSpPr>
          <p:cNvPr id="12" name="مستطيل 11"/>
          <p:cNvSpPr/>
          <p:nvPr/>
        </p:nvSpPr>
        <p:spPr>
          <a:xfrm>
            <a:off x="5264728" y="2425007"/>
            <a:ext cx="6717543" cy="3462966"/>
          </a:xfrm>
          <a:prstGeom prst="rect">
            <a:avLst/>
          </a:prstGeom>
          <a:solidFill>
            <a:schemeClr val="bg2">
              <a:alpha val="60000"/>
            </a:schemeClr>
          </a:solidFill>
          <a:ln>
            <a:solidFill>
              <a:srgbClr val="041333"/>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solidFill>
                <a:schemeClr val="bg1"/>
              </a:solidFill>
            </a:endParaRPr>
          </a:p>
        </p:txBody>
      </p:sp>
      <p:sp>
        <p:nvSpPr>
          <p:cNvPr id="13" name="مربع نص 12"/>
          <p:cNvSpPr txBox="1"/>
          <p:nvPr/>
        </p:nvSpPr>
        <p:spPr>
          <a:xfrm>
            <a:off x="2895601" y="2562990"/>
            <a:ext cx="9086670" cy="4739759"/>
          </a:xfrm>
          <a:prstGeom prst="rect">
            <a:avLst/>
          </a:prstGeom>
          <a:noFill/>
        </p:spPr>
        <p:txBody>
          <a:bodyPr wrap="square" rtlCol="1">
            <a:spAutoFit/>
          </a:bodyPr>
          <a:lstStyle/>
          <a:p>
            <a:pPr lvl="0"/>
            <a:r>
              <a:rPr lang="ar-SA" sz="3600" dirty="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يمكن تحديد أهمية وجود قواعد البيانات</a:t>
            </a:r>
          </a:p>
          <a:p>
            <a:pPr lvl="0"/>
            <a:r>
              <a:rPr lang="ar-SA" sz="3600" dirty="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rPr>
              <a:t> بما يلي:</a:t>
            </a:r>
            <a:endParaRPr lang="ar-SA" sz="2800" dirty="0">
              <a:solidFill>
                <a:srgbClr val="041333"/>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marL="742950" lvl="0" indent="-742950">
              <a:buFont typeface="Wingdings" panose="05000000000000000000" pitchFamily="2" charset="2"/>
              <a:buChar char="ü"/>
            </a:pPr>
            <a:r>
              <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تخزين المعلومات على شكل جداول </a:t>
            </a:r>
          </a:p>
          <a:p>
            <a:pPr marL="742950" lvl="0" indent="-742950">
              <a:buFont typeface="Wingdings" panose="05000000000000000000" pitchFamily="2" charset="2"/>
              <a:buChar char="ü"/>
            </a:pPr>
            <a:r>
              <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توصيف قياسي لجداول البيانات </a:t>
            </a:r>
          </a:p>
          <a:p>
            <a:pPr marL="742950" lvl="0" indent="-742950">
              <a:buFont typeface="Wingdings" panose="05000000000000000000" pitchFamily="2" charset="2"/>
              <a:buChar char="ü"/>
            </a:pPr>
            <a:r>
              <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تحقيق استقلالية البيانات عن البرامج</a:t>
            </a:r>
          </a:p>
          <a:p>
            <a:pPr marL="742950" lvl="0" indent="-742950">
              <a:buFont typeface="Wingdings" panose="05000000000000000000" pitchFamily="2" charset="2"/>
              <a:buChar char="ü"/>
            </a:pPr>
            <a:r>
              <a:rPr lang="ar-SA" sz="2800" dirty="0" err="1">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وثوقية</a:t>
            </a:r>
            <a:r>
              <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 البيانات </a:t>
            </a:r>
          </a:p>
          <a:p>
            <a:pPr marL="742950" lvl="0" indent="-742950">
              <a:buFont typeface="Wingdings" panose="05000000000000000000" pitchFamily="2" charset="2"/>
              <a:buChar char="ü"/>
            </a:pPr>
            <a:r>
              <a:rPr lang="ar-SA" sz="28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rPr>
              <a:t>أمن البيانات </a:t>
            </a:r>
          </a:p>
          <a:p>
            <a:pPr lvl="0"/>
            <a:endParaRPr lang="ar-SA" sz="3600" dirty="0">
              <a:solidFill>
                <a:schemeClr val="accent1">
                  <a:lumMod val="50000"/>
                </a:schemeClr>
              </a:solidFill>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ar-SA" dirty="0">
              <a:latin typeface="Cocon® Next Arabic" panose="020A0503020102020204" pitchFamily="18" charset="-78"/>
              <a:ea typeface="Cocon® Next Arabic" panose="020A0503020102020204" pitchFamily="18" charset="-78"/>
              <a:cs typeface="Cocon® Next Arabic" panose="020A0503020102020204" pitchFamily="18" charset="-78"/>
            </a:endParaRPr>
          </a:p>
          <a:p>
            <a:pPr lvl="0"/>
            <a:endParaRPr lang="en-US" dirty="0">
              <a:latin typeface="Cocon® Next Arabic" panose="020A0503020102020204" pitchFamily="18" charset="-78"/>
              <a:ea typeface="Cocon® Next Arabic" panose="020A0503020102020204" pitchFamily="18" charset="-78"/>
              <a:cs typeface="Cocon® Next Arabic" panose="020A0503020102020204" pitchFamily="18" charset="-78"/>
            </a:endParaRPr>
          </a:p>
        </p:txBody>
      </p:sp>
      <p:pic>
        <p:nvPicPr>
          <p:cNvPr id="4" name="صورة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302484" y="2425007"/>
            <a:ext cx="4556976" cy="3462966"/>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1856882997"/>
      </p:ext>
    </p:extLst>
  </p:cSld>
  <p:clrMapOvr>
    <a:masterClrMapping/>
  </p:clrMapOvr>
  <p:transition spd="slow">
    <p:cover dir="r"/>
  </p:transition>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909</TotalTime>
  <Words>940</Words>
  <Application>Microsoft Office PowerPoint</Application>
  <PresentationFormat>شاشة عريضة</PresentationFormat>
  <Paragraphs>144</Paragraphs>
  <Slides>32</Slides>
  <Notes>25</Notes>
  <HiddenSlides>0</HiddenSlides>
  <MMClips>0</MMClips>
  <ScaleCrop>false</ScaleCrop>
  <HeadingPairs>
    <vt:vector size="6" baseType="variant">
      <vt:variant>
        <vt:lpstr>الخطوط المستخدمة</vt:lpstr>
      </vt:variant>
      <vt:variant>
        <vt:i4>10</vt:i4>
      </vt:variant>
      <vt:variant>
        <vt:lpstr>نسق</vt:lpstr>
      </vt:variant>
      <vt:variant>
        <vt:i4>1</vt:i4>
      </vt:variant>
      <vt:variant>
        <vt:lpstr>عناوين الشرائح</vt:lpstr>
      </vt:variant>
      <vt:variant>
        <vt:i4>32</vt:i4>
      </vt:variant>
    </vt:vector>
  </HeadingPairs>
  <TitlesOfParts>
    <vt:vector size="43" baseType="lpstr">
      <vt:lpstr>Agency FB</vt:lpstr>
      <vt:lpstr>Ara Alharbi Alhanoof</vt:lpstr>
      <vt:lpstr>Arabic Typesetting</vt:lpstr>
      <vt:lpstr>Arial</vt:lpstr>
      <vt:lpstr>Calibri</vt:lpstr>
      <vt:lpstr>Calibri (النص الأساسي)</vt:lpstr>
      <vt:lpstr>Calibri Light</vt:lpstr>
      <vt:lpstr>Cocon® Next Arabic</vt:lpstr>
      <vt:lpstr>Sakkal Majalla</vt:lpstr>
      <vt:lpstr>Wingdings</vt:lpstr>
      <vt:lpstr>نسق Office</vt:lpstr>
      <vt:lpstr>عرض تقديمي في PowerPoint</vt:lpstr>
      <vt:lpstr>المقدمة</vt:lpstr>
      <vt:lpstr>فكرة المشروع</vt:lpstr>
      <vt:lpstr>التقنيات المستخدمة</vt:lpstr>
      <vt:lpstr>البرمجة</vt:lpstr>
      <vt:lpstr>اللغة المستخدمة C# (C - Sharp)</vt:lpstr>
      <vt:lpstr>استخدامات لغة C# (C - Sharp)</vt:lpstr>
      <vt:lpstr>قاعدة البيانات (Database)</vt:lpstr>
      <vt:lpstr> أهمية قواعد البيانات </vt:lpstr>
      <vt:lpstr> بعض أنواع قواعد البيانات </vt:lpstr>
      <vt:lpstr> نوع قاعدة البيانات المستخدمة </vt:lpstr>
      <vt:lpstr> HTML</vt:lpstr>
      <vt:lpstr>CSS</vt:lpstr>
      <vt:lpstr>Java Script (JS)</vt:lpstr>
      <vt:lpstr>PHP</vt:lpstr>
      <vt:lpstr>مخطط Use Case</vt:lpstr>
      <vt:lpstr>مخطط Activity</vt:lpstr>
      <vt:lpstr>مخطط Sequanse</vt:lpstr>
      <vt:lpstr>مخطط ERD</vt:lpstr>
      <vt:lpstr>عرض تقديمي في PowerPoint</vt:lpstr>
      <vt:lpstr>مخطط غانت</vt:lpstr>
      <vt:lpstr>المخطط المعماري</vt:lpstr>
      <vt:lpstr>الواجهات </vt:lpstr>
      <vt:lpstr>تسجيل دخول </vt:lpstr>
      <vt:lpstr>لوحة التحكم </vt:lpstr>
      <vt:lpstr>الخصوصية </vt:lpstr>
      <vt:lpstr> إضافة موظف</vt:lpstr>
      <vt:lpstr>تخصيص </vt:lpstr>
      <vt:lpstr>الغرف </vt:lpstr>
      <vt:lpstr>عرض تقديمي في PowerPoint</vt:lpstr>
      <vt:lpstr>إضافة نزيل</vt:lpstr>
      <vt:lpstr>عرض تقديمي في PowerPoint</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Maher Fattouh</dc:creator>
  <cp:lastModifiedBy>MO7AMED -</cp:lastModifiedBy>
  <cp:revision>88</cp:revision>
  <dcterms:created xsi:type="dcterms:W3CDTF">2023-07-31T15:40:12Z</dcterms:created>
  <dcterms:modified xsi:type="dcterms:W3CDTF">2023-08-17T20:25:02Z</dcterms:modified>
</cp:coreProperties>
</file>